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61" r:id="rId2"/>
    <p:sldId id="259" r:id="rId3"/>
    <p:sldId id="339" r:id="rId4"/>
    <p:sldId id="262" r:id="rId5"/>
    <p:sldId id="329" r:id="rId6"/>
    <p:sldId id="332" r:id="rId7"/>
    <p:sldId id="263" r:id="rId8"/>
    <p:sldId id="266" r:id="rId9"/>
    <p:sldId id="267" r:id="rId10"/>
    <p:sldId id="321" r:id="rId11"/>
    <p:sldId id="287" r:id="rId12"/>
    <p:sldId id="288" r:id="rId13"/>
    <p:sldId id="289" r:id="rId14"/>
    <p:sldId id="271" r:id="rId15"/>
    <p:sldId id="304" r:id="rId16"/>
    <p:sldId id="305" r:id="rId17"/>
    <p:sldId id="306" r:id="rId18"/>
    <p:sldId id="307" r:id="rId19"/>
    <p:sldId id="308" r:id="rId20"/>
    <p:sldId id="311" r:id="rId21"/>
    <p:sldId id="330" r:id="rId22"/>
    <p:sldId id="312" r:id="rId23"/>
    <p:sldId id="319" r:id="rId24"/>
    <p:sldId id="268" r:id="rId25"/>
    <p:sldId id="269" r:id="rId26"/>
    <p:sldId id="270" r:id="rId27"/>
    <p:sldId id="286" r:id="rId28"/>
    <p:sldId id="272" r:id="rId29"/>
    <p:sldId id="273" r:id="rId30"/>
    <p:sldId id="274" r:id="rId31"/>
    <p:sldId id="275" r:id="rId32"/>
    <p:sldId id="277" r:id="rId33"/>
    <p:sldId id="278" r:id="rId34"/>
    <p:sldId id="302" r:id="rId35"/>
    <p:sldId id="303" r:id="rId36"/>
    <p:sldId id="279" r:id="rId37"/>
    <p:sldId id="333" r:id="rId38"/>
    <p:sldId id="280" r:id="rId39"/>
    <p:sldId id="281" r:id="rId40"/>
    <p:sldId id="282" r:id="rId41"/>
    <p:sldId id="283" r:id="rId42"/>
    <p:sldId id="284" r:id="rId43"/>
    <p:sldId id="344" r:id="rId44"/>
    <p:sldId id="290" r:id="rId45"/>
    <p:sldId id="291" r:id="rId46"/>
    <p:sldId id="345" r:id="rId47"/>
    <p:sldId id="346" r:id="rId48"/>
    <p:sldId id="347" r:id="rId49"/>
    <p:sldId id="348" r:id="rId50"/>
    <p:sldId id="349" r:id="rId51"/>
    <p:sldId id="292" r:id="rId52"/>
    <p:sldId id="293" r:id="rId53"/>
    <p:sldId id="294" r:id="rId54"/>
    <p:sldId id="295" r:id="rId55"/>
    <p:sldId id="296" r:id="rId56"/>
    <p:sldId id="297" r:id="rId57"/>
    <p:sldId id="299" r:id="rId58"/>
    <p:sldId id="300" r:id="rId59"/>
    <p:sldId id="301" r:id="rId60"/>
    <p:sldId id="298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884" y="9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02983755200699"/>
          <c:y val="9.093059200933222E-2"/>
          <c:w val="0.68953678396768836"/>
          <c:h val="0.835612715077281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Родилось:                          23                   16                  17                  31                                                                                                      </c:v>
                </c:pt>
                <c:pt idx="1">
                  <c:v>Умерло:                             29                   27                  28                  27                                                         </c:v>
                </c:pt>
                <c:pt idx="2">
                  <c:v>Заключено браков:            4                     6                   7                    4                                                               </c:v>
                </c:pt>
                <c:pt idx="3">
                  <c:v>Разводов:                             -                   -                    -                      -                                            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</c:v>
                </c:pt>
                <c:pt idx="1">
                  <c:v>29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Родилось:                          23                   16                  17                  31                                                                                                      </c:v>
                </c:pt>
                <c:pt idx="1">
                  <c:v>Умерло:                             29                   27                  28                  27                                                         </c:v>
                </c:pt>
                <c:pt idx="2">
                  <c:v>Заключено браков:            4                     6                   7                    4                                                               </c:v>
                </c:pt>
                <c:pt idx="3">
                  <c:v>Разводов:                             -                   -                    -                      -                                            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</c:v>
                </c:pt>
                <c:pt idx="1">
                  <c:v>27</c:v>
                </c:pt>
                <c:pt idx="2">
                  <c:v>6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Родилось:                          23                   16                  17                  31                                                                                                      </c:v>
                </c:pt>
                <c:pt idx="1">
                  <c:v>Умерло:                             29                   27                  28                  27                                                         </c:v>
                </c:pt>
                <c:pt idx="2">
                  <c:v>Заключено браков:            4                     6                   7                    4                                                               </c:v>
                </c:pt>
                <c:pt idx="3">
                  <c:v>Разводов:                             -                   -                    -                      -                                            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17</c:v>
                </c:pt>
                <c:pt idx="1">
                  <c:v>28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Родилось:                          23                   16                  17                  31                                                                                                      </c:v>
                </c:pt>
                <c:pt idx="1">
                  <c:v>Умерло:                             29                   27                  28                  27                                                         </c:v>
                </c:pt>
                <c:pt idx="2">
                  <c:v>Заключено браков:            4                     6                   7                    4                                                               </c:v>
                </c:pt>
                <c:pt idx="3">
                  <c:v>Разводов:                             -                   -                    -                      -                                             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31</c:v>
                </c:pt>
                <c:pt idx="1">
                  <c:v>27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61915984"/>
        <c:axId val="661911088"/>
        <c:axId val="0"/>
      </c:bar3DChart>
      <c:catAx>
        <c:axId val="661915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61911088"/>
        <c:crosses val="autoZero"/>
        <c:auto val="1"/>
        <c:lblAlgn val="ctr"/>
        <c:lblOffset val="100"/>
        <c:noMultiLvlLbl val="0"/>
      </c:catAx>
      <c:valAx>
        <c:axId val="661911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19159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u="none" strike="noStrike" baseline="0"/>
              <a:t>Национальный  состав  населения</a:t>
            </a:r>
            <a:endParaRPr lang="ru-RU"/>
          </a:p>
        </c:rich>
      </c:tx>
      <c:layout>
        <c:manualLayout>
          <c:xMode val="edge"/>
          <c:yMode val="edge"/>
          <c:x val="1.96820482625666E-4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чел.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Русские                                       1700         75%</c:v>
                </c:pt>
                <c:pt idx="1">
                  <c:v>Татары                                                   222           9%</c:v>
                </c:pt>
                <c:pt idx="2">
                  <c:v>Чуваши                                                  312           14%</c:v>
                </c:pt>
                <c:pt idx="3">
                  <c:v>Мордва                                                   11             1%</c:v>
                </c:pt>
                <c:pt idx="4">
                  <c:v>И другие нации                                      5               1%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1700</c:v>
                </c:pt>
                <c:pt idx="1">
                  <c:v>222</c:v>
                </c:pt>
                <c:pt idx="2">
                  <c:v>312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area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Рабочие, служащие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Пенсионеры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Учащиеся</c:v>
                </c:pt>
              </c:strCache>
            </c:strRef>
          </c:tx>
          <c:spPr>
            <a:ln w="25400">
              <a:noFill/>
            </a:ln>
          </c:spP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292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Студенты</c:v>
                </c:pt>
              </c:strCache>
            </c:strRef>
          </c:tx>
          <c:spPr>
            <a:ln w="25400">
              <a:noFill/>
            </a:ln>
          </c:spP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Дошкольники</c:v>
                </c:pt>
              </c:strCache>
            </c:strRef>
          </c:tx>
          <c:spPr>
            <a:ln w="25400">
              <a:noFill/>
            </a:ln>
          </c:spP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4020560"/>
        <c:axId val="914020016"/>
        <c:axId val="867405488"/>
      </c:area3DChart>
      <c:catAx>
        <c:axId val="914020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14020016"/>
        <c:crosses val="autoZero"/>
        <c:auto val="1"/>
        <c:lblAlgn val="ctr"/>
        <c:lblOffset val="100"/>
        <c:noMultiLvlLbl val="0"/>
      </c:catAx>
      <c:valAx>
        <c:axId val="91402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14020560"/>
        <c:crosses val="autoZero"/>
        <c:crossBetween val="midCat"/>
      </c:valAx>
      <c:serAx>
        <c:axId val="867405488"/>
        <c:scaling>
          <c:orientation val="minMax"/>
        </c:scaling>
        <c:delete val="0"/>
        <c:axPos val="b"/>
        <c:majorTickMark val="out"/>
        <c:minorTickMark val="none"/>
        <c:tickLblPos val="nextTo"/>
        <c:crossAx val="914020016"/>
        <c:crosses val="autoZero"/>
      </c:serAx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plotArea>
    <c:legend>
      <c:legendPos val="r"/>
      <c:layout/>
      <c:overlay val="0"/>
    </c:legend>
    <c:plotVisOnly val="1"/>
    <c:dispBlanksAs val="zero"/>
    <c:showDLblsOverMax val="0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57B9F-B8C5-4097-A94D-B8F0B7E33BD3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8B07E9-F9F2-45AA-927C-52C906373A53}">
      <dgm:prSet phldrT="[Текст]"/>
      <dgm:spPr/>
      <dgm:t>
        <a:bodyPr/>
        <a:lstStyle/>
        <a:p>
          <a:r>
            <a:rPr lang="ru-RU" dirty="0" smtClean="0"/>
            <a:t>1 этап</a:t>
          </a:r>
          <a:endParaRPr lang="ru-RU" dirty="0"/>
        </a:p>
      </dgm:t>
    </dgm:pt>
    <dgm:pt modelId="{315CC861-5FD3-4841-A6D0-A4DDA04C0C27}" type="parTrans" cxnId="{16DE6F5E-3697-479B-95C2-31A4FEA06E95}">
      <dgm:prSet/>
      <dgm:spPr/>
      <dgm:t>
        <a:bodyPr/>
        <a:lstStyle/>
        <a:p>
          <a:endParaRPr lang="ru-RU"/>
        </a:p>
      </dgm:t>
    </dgm:pt>
    <dgm:pt modelId="{8D3AC3C6-D675-41E8-A417-0FE4FEB604B8}" type="sibTrans" cxnId="{16DE6F5E-3697-479B-95C2-31A4FEA06E95}">
      <dgm:prSet/>
      <dgm:spPr/>
      <dgm:t>
        <a:bodyPr/>
        <a:lstStyle/>
        <a:p>
          <a:endParaRPr lang="ru-RU"/>
        </a:p>
      </dgm:t>
    </dgm:pt>
    <dgm:pt modelId="{9B8A3BCF-9950-481D-A8D6-07E13AE01A32}">
      <dgm:prSet phldrT="[Текст]"/>
      <dgm:spPr/>
      <dgm:t>
        <a:bodyPr/>
        <a:lstStyle/>
        <a:p>
          <a:r>
            <a:rPr lang="ru-RU" dirty="0" smtClean="0"/>
            <a:t>2 этап</a:t>
          </a:r>
          <a:endParaRPr lang="ru-RU" dirty="0"/>
        </a:p>
      </dgm:t>
    </dgm:pt>
    <dgm:pt modelId="{AECB94BC-CFA1-4A38-AE94-44B53D2650F2}" type="parTrans" cxnId="{4268DE83-CF0D-423C-97C8-2E0029AC0986}">
      <dgm:prSet/>
      <dgm:spPr/>
      <dgm:t>
        <a:bodyPr/>
        <a:lstStyle/>
        <a:p>
          <a:endParaRPr lang="ru-RU"/>
        </a:p>
      </dgm:t>
    </dgm:pt>
    <dgm:pt modelId="{CDA4BD4A-02A3-42BA-B0AA-0B02E23132D6}" type="sibTrans" cxnId="{4268DE83-CF0D-423C-97C8-2E0029AC0986}">
      <dgm:prSet/>
      <dgm:spPr/>
      <dgm:t>
        <a:bodyPr/>
        <a:lstStyle/>
        <a:p>
          <a:endParaRPr lang="ru-RU"/>
        </a:p>
      </dgm:t>
    </dgm:pt>
    <dgm:pt modelId="{2D0CD681-6EC4-4AC2-B4ED-EBB12BEA379F}">
      <dgm:prSet phldrT="[Текст]"/>
      <dgm:spPr/>
      <dgm:t>
        <a:bodyPr/>
        <a:lstStyle/>
        <a:p>
          <a:r>
            <a:rPr lang="ru-RU" dirty="0" smtClean="0"/>
            <a:t>3 этап</a:t>
          </a:r>
          <a:endParaRPr lang="ru-RU" dirty="0"/>
        </a:p>
      </dgm:t>
    </dgm:pt>
    <dgm:pt modelId="{CD41497E-3656-46DC-BAAE-674A38F9A386}" type="parTrans" cxnId="{34BEF944-0194-4539-BC5D-7A8D9FCD5307}">
      <dgm:prSet/>
      <dgm:spPr/>
      <dgm:t>
        <a:bodyPr/>
        <a:lstStyle/>
        <a:p>
          <a:endParaRPr lang="ru-RU"/>
        </a:p>
      </dgm:t>
    </dgm:pt>
    <dgm:pt modelId="{8286EC63-4A28-4CFC-A140-7EBBA46DC389}" type="sibTrans" cxnId="{34BEF944-0194-4539-BC5D-7A8D9FCD5307}">
      <dgm:prSet/>
      <dgm:spPr/>
      <dgm:t>
        <a:bodyPr/>
        <a:lstStyle/>
        <a:p>
          <a:endParaRPr lang="ru-RU"/>
        </a:p>
      </dgm:t>
    </dgm:pt>
    <dgm:pt modelId="{2B3F1D7D-1BFE-4302-9DDC-57595E208B53}">
      <dgm:prSet phldrT="[Текст]"/>
      <dgm:spPr/>
      <dgm:t>
        <a:bodyPr/>
        <a:lstStyle/>
        <a:p>
          <a:r>
            <a:rPr lang="ru-RU" dirty="0" smtClean="0"/>
            <a:t>4 этап</a:t>
          </a:r>
          <a:endParaRPr lang="ru-RU" dirty="0"/>
        </a:p>
      </dgm:t>
    </dgm:pt>
    <dgm:pt modelId="{ABF314E1-1EF9-4373-A656-3E3BB51489BB}" type="parTrans" cxnId="{9EAAA152-9157-497D-905B-32F2622BD18C}">
      <dgm:prSet/>
      <dgm:spPr/>
      <dgm:t>
        <a:bodyPr/>
        <a:lstStyle/>
        <a:p>
          <a:endParaRPr lang="ru-RU"/>
        </a:p>
      </dgm:t>
    </dgm:pt>
    <dgm:pt modelId="{6E6FEA39-9355-411B-81D0-991F475A63D6}" type="sibTrans" cxnId="{9EAAA152-9157-497D-905B-32F2622BD18C}">
      <dgm:prSet/>
      <dgm:spPr/>
      <dgm:t>
        <a:bodyPr/>
        <a:lstStyle/>
        <a:p>
          <a:endParaRPr lang="ru-RU"/>
        </a:p>
      </dgm:t>
    </dgm:pt>
    <dgm:pt modelId="{D3982D98-3629-4F4F-9AF7-69C9EC3C09F5}">
      <dgm:prSet phldrT="[Текст]"/>
      <dgm:spPr/>
      <dgm:t>
        <a:bodyPr/>
        <a:lstStyle/>
        <a:p>
          <a:r>
            <a:rPr lang="ru-RU" dirty="0" smtClean="0"/>
            <a:t>5 этап</a:t>
          </a:r>
          <a:endParaRPr lang="ru-RU" dirty="0"/>
        </a:p>
      </dgm:t>
    </dgm:pt>
    <dgm:pt modelId="{4FFAE448-750A-48BD-964D-2D909A2DAA8C}" type="parTrans" cxnId="{74BBDDF2-A58D-4615-9ABA-2ED1A0EAB7DC}">
      <dgm:prSet/>
      <dgm:spPr/>
      <dgm:t>
        <a:bodyPr/>
        <a:lstStyle/>
        <a:p>
          <a:endParaRPr lang="ru-RU"/>
        </a:p>
      </dgm:t>
    </dgm:pt>
    <dgm:pt modelId="{0710F052-F9F9-40FD-A7D0-6EDBFA6728F7}" type="sibTrans" cxnId="{74BBDDF2-A58D-4615-9ABA-2ED1A0EAB7DC}">
      <dgm:prSet/>
      <dgm:spPr/>
      <dgm:t>
        <a:bodyPr/>
        <a:lstStyle/>
        <a:p>
          <a:endParaRPr lang="ru-RU"/>
        </a:p>
      </dgm:t>
    </dgm:pt>
    <dgm:pt modelId="{F6DCDA9A-8114-4092-8E05-A85781AEE6D3}">
      <dgm:prSet phldrT="[Текст]"/>
      <dgm:spPr/>
      <dgm:t>
        <a:bodyPr/>
        <a:lstStyle/>
        <a:p>
          <a:r>
            <a:rPr lang="ru-RU" dirty="0" smtClean="0"/>
            <a:t>6 этап</a:t>
          </a:r>
          <a:endParaRPr lang="ru-RU" dirty="0"/>
        </a:p>
      </dgm:t>
    </dgm:pt>
    <dgm:pt modelId="{59FC6CF2-C4EC-4E71-93CE-71124BC4C93F}" type="parTrans" cxnId="{FD7E8959-DF6B-4BA3-9638-2E240434BCB0}">
      <dgm:prSet/>
      <dgm:spPr/>
      <dgm:t>
        <a:bodyPr/>
        <a:lstStyle/>
        <a:p>
          <a:endParaRPr lang="ru-RU"/>
        </a:p>
      </dgm:t>
    </dgm:pt>
    <dgm:pt modelId="{AE7AC912-403A-4D8F-93D9-91CA816907E7}" type="sibTrans" cxnId="{FD7E8959-DF6B-4BA3-9638-2E240434BCB0}">
      <dgm:prSet/>
      <dgm:spPr/>
      <dgm:t>
        <a:bodyPr/>
        <a:lstStyle/>
        <a:p>
          <a:endParaRPr lang="ru-RU"/>
        </a:p>
      </dgm:t>
    </dgm:pt>
    <dgm:pt modelId="{56A43818-E887-4752-BFB0-EF12F6C88DB1}">
      <dgm:prSet phldrT="[Текст]"/>
      <dgm:spPr/>
      <dgm:t>
        <a:bodyPr/>
        <a:lstStyle/>
        <a:p>
          <a:r>
            <a:rPr lang="ru-RU" dirty="0" smtClean="0"/>
            <a:t>7 этап</a:t>
          </a:r>
          <a:endParaRPr lang="ru-RU" dirty="0"/>
        </a:p>
      </dgm:t>
    </dgm:pt>
    <dgm:pt modelId="{43CAD51C-ED8C-49F4-A90A-17BFFBCB8989}" type="parTrans" cxnId="{C85E136F-1B8F-4C1C-837D-CF8D5B2A2908}">
      <dgm:prSet/>
      <dgm:spPr/>
      <dgm:t>
        <a:bodyPr/>
        <a:lstStyle/>
        <a:p>
          <a:endParaRPr lang="ru-RU"/>
        </a:p>
      </dgm:t>
    </dgm:pt>
    <dgm:pt modelId="{40508D82-1B67-4CEC-B67D-AC31604E38F3}" type="sibTrans" cxnId="{C85E136F-1B8F-4C1C-837D-CF8D5B2A2908}">
      <dgm:prSet/>
      <dgm:spPr/>
      <dgm:t>
        <a:bodyPr/>
        <a:lstStyle/>
        <a:p>
          <a:endParaRPr lang="ru-RU"/>
        </a:p>
      </dgm:t>
    </dgm:pt>
    <dgm:pt modelId="{C2EE945A-F06A-4950-87BD-777BFE40018C}">
      <dgm:prSet phldrT="[Текст]"/>
      <dgm:spPr/>
      <dgm:t>
        <a:bodyPr/>
        <a:lstStyle/>
        <a:p>
          <a:r>
            <a:rPr lang="ru-RU" dirty="0" smtClean="0"/>
            <a:t>8 этап</a:t>
          </a:r>
          <a:endParaRPr lang="ru-RU" dirty="0"/>
        </a:p>
      </dgm:t>
    </dgm:pt>
    <dgm:pt modelId="{5E4F6581-D751-40AA-8DBB-23A02C69CFC5}" type="parTrans" cxnId="{8AEE7CC5-FCB9-4CA7-862A-B0C55E259B53}">
      <dgm:prSet/>
      <dgm:spPr/>
      <dgm:t>
        <a:bodyPr/>
        <a:lstStyle/>
        <a:p>
          <a:endParaRPr lang="ru-RU"/>
        </a:p>
      </dgm:t>
    </dgm:pt>
    <dgm:pt modelId="{6231A997-549C-4626-9987-A5D6051B11BE}" type="sibTrans" cxnId="{8AEE7CC5-FCB9-4CA7-862A-B0C55E259B53}">
      <dgm:prSet/>
      <dgm:spPr/>
      <dgm:t>
        <a:bodyPr/>
        <a:lstStyle/>
        <a:p>
          <a:endParaRPr lang="ru-RU"/>
        </a:p>
      </dgm:t>
    </dgm:pt>
    <dgm:pt modelId="{82CF7F78-F5E6-4D89-99AC-20B7CED9BD73}" type="pres">
      <dgm:prSet presAssocID="{9E457B9F-B8C5-4097-A94D-B8F0B7E33BD3}" presName="Name0" presStyleCnt="0">
        <dgm:presLayoutVars>
          <dgm:dir/>
          <dgm:resizeHandles/>
        </dgm:presLayoutVars>
      </dgm:prSet>
      <dgm:spPr/>
    </dgm:pt>
    <dgm:pt modelId="{1FD3AFCE-B02B-4C60-B90E-729096F5E446}" type="pres">
      <dgm:prSet presAssocID="{728B07E9-F9F2-45AA-927C-52C906373A53}" presName="compNode" presStyleCnt="0"/>
      <dgm:spPr/>
    </dgm:pt>
    <dgm:pt modelId="{D1D2FB8C-7F00-4429-9789-F533D1F47EAA}" type="pres">
      <dgm:prSet presAssocID="{728B07E9-F9F2-45AA-927C-52C906373A53}" presName="dummyConnPt" presStyleCnt="0"/>
      <dgm:spPr/>
    </dgm:pt>
    <dgm:pt modelId="{E7D77593-5BDA-44D9-816A-3ECD25B63CC8}" type="pres">
      <dgm:prSet presAssocID="{728B07E9-F9F2-45AA-927C-52C906373A53}" presName="node" presStyleLbl="node1" presStyleIdx="0" presStyleCnt="8">
        <dgm:presLayoutVars>
          <dgm:bulletEnabled val="1"/>
        </dgm:presLayoutVars>
      </dgm:prSet>
      <dgm:spPr/>
    </dgm:pt>
    <dgm:pt modelId="{461E02AB-B4DE-44BC-8C25-DBD5E32D18BC}" type="pres">
      <dgm:prSet presAssocID="{8D3AC3C6-D675-41E8-A417-0FE4FEB604B8}" presName="sibTrans" presStyleLbl="bgSibTrans2D1" presStyleIdx="0" presStyleCnt="7"/>
      <dgm:spPr/>
    </dgm:pt>
    <dgm:pt modelId="{27DA782B-C5E0-4F7E-A89A-11B9E258D0B1}" type="pres">
      <dgm:prSet presAssocID="{9B8A3BCF-9950-481D-A8D6-07E13AE01A32}" presName="compNode" presStyleCnt="0"/>
      <dgm:spPr/>
    </dgm:pt>
    <dgm:pt modelId="{A87B1B50-C10D-414A-AD4D-98B8B4D13373}" type="pres">
      <dgm:prSet presAssocID="{9B8A3BCF-9950-481D-A8D6-07E13AE01A32}" presName="dummyConnPt" presStyleCnt="0"/>
      <dgm:spPr/>
    </dgm:pt>
    <dgm:pt modelId="{58224FD0-53F1-4A65-8C4E-B0F2F860565B}" type="pres">
      <dgm:prSet presAssocID="{9B8A3BCF-9950-481D-A8D6-07E13AE01A32}" presName="node" presStyleLbl="node1" presStyleIdx="1" presStyleCnt="8">
        <dgm:presLayoutVars>
          <dgm:bulletEnabled val="1"/>
        </dgm:presLayoutVars>
      </dgm:prSet>
      <dgm:spPr/>
    </dgm:pt>
    <dgm:pt modelId="{17A5B779-1579-4046-B7BA-105FE08C6F78}" type="pres">
      <dgm:prSet presAssocID="{CDA4BD4A-02A3-42BA-B0AA-0B02E23132D6}" presName="sibTrans" presStyleLbl="bgSibTrans2D1" presStyleIdx="1" presStyleCnt="7"/>
      <dgm:spPr/>
    </dgm:pt>
    <dgm:pt modelId="{BA67DDA8-F097-48A1-92FC-D0B3DA8A064F}" type="pres">
      <dgm:prSet presAssocID="{2D0CD681-6EC4-4AC2-B4ED-EBB12BEA379F}" presName="compNode" presStyleCnt="0"/>
      <dgm:spPr/>
    </dgm:pt>
    <dgm:pt modelId="{28000E62-523C-4123-A248-E6D7FEC216E0}" type="pres">
      <dgm:prSet presAssocID="{2D0CD681-6EC4-4AC2-B4ED-EBB12BEA379F}" presName="dummyConnPt" presStyleCnt="0"/>
      <dgm:spPr/>
    </dgm:pt>
    <dgm:pt modelId="{F091C688-BB38-4C86-AF51-C2149933486E}" type="pres">
      <dgm:prSet presAssocID="{2D0CD681-6EC4-4AC2-B4ED-EBB12BEA379F}" presName="node" presStyleLbl="node1" presStyleIdx="2" presStyleCnt="8">
        <dgm:presLayoutVars>
          <dgm:bulletEnabled val="1"/>
        </dgm:presLayoutVars>
      </dgm:prSet>
      <dgm:spPr/>
    </dgm:pt>
    <dgm:pt modelId="{0F14E912-8DF1-4CC6-8B9F-2F954A112DD8}" type="pres">
      <dgm:prSet presAssocID="{8286EC63-4A28-4CFC-A140-7EBBA46DC389}" presName="sibTrans" presStyleLbl="bgSibTrans2D1" presStyleIdx="2" presStyleCnt="7"/>
      <dgm:spPr/>
    </dgm:pt>
    <dgm:pt modelId="{4D0D64F5-3617-4EAF-A583-219BD0F2D293}" type="pres">
      <dgm:prSet presAssocID="{2B3F1D7D-1BFE-4302-9DDC-57595E208B53}" presName="compNode" presStyleCnt="0"/>
      <dgm:spPr/>
    </dgm:pt>
    <dgm:pt modelId="{BD69A36C-832D-4117-88C4-64C6B2D0BDD8}" type="pres">
      <dgm:prSet presAssocID="{2B3F1D7D-1BFE-4302-9DDC-57595E208B53}" presName="dummyConnPt" presStyleCnt="0"/>
      <dgm:spPr/>
    </dgm:pt>
    <dgm:pt modelId="{60387A91-32AD-41BA-B777-1CC1252E7038}" type="pres">
      <dgm:prSet presAssocID="{2B3F1D7D-1BFE-4302-9DDC-57595E208B53}" presName="node" presStyleLbl="node1" presStyleIdx="3" presStyleCnt="8">
        <dgm:presLayoutVars>
          <dgm:bulletEnabled val="1"/>
        </dgm:presLayoutVars>
      </dgm:prSet>
      <dgm:spPr/>
    </dgm:pt>
    <dgm:pt modelId="{7AB65646-33A0-4819-96C4-068271612B78}" type="pres">
      <dgm:prSet presAssocID="{6E6FEA39-9355-411B-81D0-991F475A63D6}" presName="sibTrans" presStyleLbl="bgSibTrans2D1" presStyleIdx="3" presStyleCnt="7"/>
      <dgm:spPr/>
    </dgm:pt>
    <dgm:pt modelId="{B6F92D36-057F-4522-B357-E950E2BDF1A7}" type="pres">
      <dgm:prSet presAssocID="{D3982D98-3629-4F4F-9AF7-69C9EC3C09F5}" presName="compNode" presStyleCnt="0"/>
      <dgm:spPr/>
    </dgm:pt>
    <dgm:pt modelId="{E8A67273-376C-4F70-9E16-D2BB443DADF3}" type="pres">
      <dgm:prSet presAssocID="{D3982D98-3629-4F4F-9AF7-69C9EC3C09F5}" presName="dummyConnPt" presStyleCnt="0"/>
      <dgm:spPr/>
    </dgm:pt>
    <dgm:pt modelId="{72FDAB11-7E21-48AE-A6ED-057A04200B03}" type="pres">
      <dgm:prSet presAssocID="{D3982D98-3629-4F4F-9AF7-69C9EC3C09F5}" presName="node" presStyleLbl="node1" presStyleIdx="4" presStyleCnt="8">
        <dgm:presLayoutVars>
          <dgm:bulletEnabled val="1"/>
        </dgm:presLayoutVars>
      </dgm:prSet>
      <dgm:spPr/>
    </dgm:pt>
    <dgm:pt modelId="{1CB908C8-4FD5-42F4-8791-D222F5627656}" type="pres">
      <dgm:prSet presAssocID="{0710F052-F9F9-40FD-A7D0-6EDBFA6728F7}" presName="sibTrans" presStyleLbl="bgSibTrans2D1" presStyleIdx="4" presStyleCnt="7"/>
      <dgm:spPr/>
    </dgm:pt>
    <dgm:pt modelId="{F53446F2-9424-432A-8343-42F87302027D}" type="pres">
      <dgm:prSet presAssocID="{F6DCDA9A-8114-4092-8E05-A85781AEE6D3}" presName="compNode" presStyleCnt="0"/>
      <dgm:spPr/>
    </dgm:pt>
    <dgm:pt modelId="{2E3B84F5-506D-4404-9FA4-D57FDADE0A50}" type="pres">
      <dgm:prSet presAssocID="{F6DCDA9A-8114-4092-8E05-A85781AEE6D3}" presName="dummyConnPt" presStyleCnt="0"/>
      <dgm:spPr/>
    </dgm:pt>
    <dgm:pt modelId="{128B21BD-4C90-4E20-95C4-7E76537DC5DC}" type="pres">
      <dgm:prSet presAssocID="{F6DCDA9A-8114-4092-8E05-A85781AEE6D3}" presName="node" presStyleLbl="node1" presStyleIdx="5" presStyleCnt="8">
        <dgm:presLayoutVars>
          <dgm:bulletEnabled val="1"/>
        </dgm:presLayoutVars>
      </dgm:prSet>
      <dgm:spPr/>
    </dgm:pt>
    <dgm:pt modelId="{1B52B988-6E0D-4E75-8552-B6E67ED1F5FE}" type="pres">
      <dgm:prSet presAssocID="{AE7AC912-403A-4D8F-93D9-91CA816907E7}" presName="sibTrans" presStyleLbl="bgSibTrans2D1" presStyleIdx="5" presStyleCnt="7"/>
      <dgm:spPr/>
    </dgm:pt>
    <dgm:pt modelId="{681D9E5F-93EB-4B23-8808-8C0A66CB33B9}" type="pres">
      <dgm:prSet presAssocID="{56A43818-E887-4752-BFB0-EF12F6C88DB1}" presName="compNode" presStyleCnt="0"/>
      <dgm:spPr/>
    </dgm:pt>
    <dgm:pt modelId="{D06C84CE-C071-441C-A080-4506AFBB4AC2}" type="pres">
      <dgm:prSet presAssocID="{56A43818-E887-4752-BFB0-EF12F6C88DB1}" presName="dummyConnPt" presStyleCnt="0"/>
      <dgm:spPr/>
    </dgm:pt>
    <dgm:pt modelId="{D1F70D39-30D6-4817-B958-CCF9A4BC4F3C}" type="pres">
      <dgm:prSet presAssocID="{56A43818-E887-4752-BFB0-EF12F6C88DB1}" presName="node" presStyleLbl="node1" presStyleIdx="6" presStyleCnt="8">
        <dgm:presLayoutVars>
          <dgm:bulletEnabled val="1"/>
        </dgm:presLayoutVars>
      </dgm:prSet>
      <dgm:spPr/>
    </dgm:pt>
    <dgm:pt modelId="{E242DD7F-1C17-4993-95E7-B6DB8B1ACEF8}" type="pres">
      <dgm:prSet presAssocID="{40508D82-1B67-4CEC-B67D-AC31604E38F3}" presName="sibTrans" presStyleLbl="bgSibTrans2D1" presStyleIdx="6" presStyleCnt="7"/>
      <dgm:spPr/>
    </dgm:pt>
    <dgm:pt modelId="{B1B0F257-75A7-48B7-B1BC-E15E5298E6C3}" type="pres">
      <dgm:prSet presAssocID="{C2EE945A-F06A-4950-87BD-777BFE40018C}" presName="compNode" presStyleCnt="0"/>
      <dgm:spPr/>
    </dgm:pt>
    <dgm:pt modelId="{8519497F-4676-4587-BF86-02A251910D3D}" type="pres">
      <dgm:prSet presAssocID="{C2EE945A-F06A-4950-87BD-777BFE40018C}" presName="dummyConnPt" presStyleCnt="0"/>
      <dgm:spPr/>
    </dgm:pt>
    <dgm:pt modelId="{587ED2FE-9F0C-416E-BD9A-2E508DA2DC2A}" type="pres">
      <dgm:prSet presAssocID="{C2EE945A-F06A-4950-87BD-777BFE40018C}" presName="node" presStyleLbl="node1" presStyleIdx="7" presStyleCnt="8">
        <dgm:presLayoutVars>
          <dgm:bulletEnabled val="1"/>
        </dgm:presLayoutVars>
      </dgm:prSet>
      <dgm:spPr/>
    </dgm:pt>
  </dgm:ptLst>
  <dgm:cxnLst>
    <dgm:cxn modelId="{6CDFBB09-1283-48D6-ACA9-19AADFE1CEC9}" type="presOf" srcId="{56A43818-E887-4752-BFB0-EF12F6C88DB1}" destId="{D1F70D39-30D6-4817-B958-CCF9A4BC4F3C}" srcOrd="0" destOrd="0" presId="urn:microsoft.com/office/officeart/2005/8/layout/bProcess4"/>
    <dgm:cxn modelId="{05E4B41B-FB5B-4602-855B-1FA39A913636}" type="presOf" srcId="{CDA4BD4A-02A3-42BA-B0AA-0B02E23132D6}" destId="{17A5B779-1579-4046-B7BA-105FE08C6F78}" srcOrd="0" destOrd="0" presId="urn:microsoft.com/office/officeart/2005/8/layout/bProcess4"/>
    <dgm:cxn modelId="{33A4ED02-49DF-4A13-BE04-2E4B4916EEE1}" type="presOf" srcId="{8286EC63-4A28-4CFC-A140-7EBBA46DC389}" destId="{0F14E912-8DF1-4CC6-8B9F-2F954A112DD8}" srcOrd="0" destOrd="0" presId="urn:microsoft.com/office/officeart/2005/8/layout/bProcess4"/>
    <dgm:cxn modelId="{FD7E8959-DF6B-4BA3-9638-2E240434BCB0}" srcId="{9E457B9F-B8C5-4097-A94D-B8F0B7E33BD3}" destId="{F6DCDA9A-8114-4092-8E05-A85781AEE6D3}" srcOrd="5" destOrd="0" parTransId="{59FC6CF2-C4EC-4E71-93CE-71124BC4C93F}" sibTransId="{AE7AC912-403A-4D8F-93D9-91CA816907E7}"/>
    <dgm:cxn modelId="{34BEF944-0194-4539-BC5D-7A8D9FCD5307}" srcId="{9E457B9F-B8C5-4097-A94D-B8F0B7E33BD3}" destId="{2D0CD681-6EC4-4AC2-B4ED-EBB12BEA379F}" srcOrd="2" destOrd="0" parTransId="{CD41497E-3656-46DC-BAAE-674A38F9A386}" sibTransId="{8286EC63-4A28-4CFC-A140-7EBBA46DC389}"/>
    <dgm:cxn modelId="{B77F2BA8-3E99-4F84-A31F-54D4496C3F0B}" type="presOf" srcId="{728B07E9-F9F2-45AA-927C-52C906373A53}" destId="{E7D77593-5BDA-44D9-816A-3ECD25B63CC8}" srcOrd="0" destOrd="0" presId="urn:microsoft.com/office/officeart/2005/8/layout/bProcess4"/>
    <dgm:cxn modelId="{C85E136F-1B8F-4C1C-837D-CF8D5B2A2908}" srcId="{9E457B9F-B8C5-4097-A94D-B8F0B7E33BD3}" destId="{56A43818-E887-4752-BFB0-EF12F6C88DB1}" srcOrd="6" destOrd="0" parTransId="{43CAD51C-ED8C-49F4-A90A-17BFFBCB8989}" sibTransId="{40508D82-1B67-4CEC-B67D-AC31604E38F3}"/>
    <dgm:cxn modelId="{8C3E36CA-8EEA-40DA-8493-91F105081FE1}" type="presOf" srcId="{F6DCDA9A-8114-4092-8E05-A85781AEE6D3}" destId="{128B21BD-4C90-4E20-95C4-7E76537DC5DC}" srcOrd="0" destOrd="0" presId="urn:microsoft.com/office/officeart/2005/8/layout/bProcess4"/>
    <dgm:cxn modelId="{6B31054A-23C9-4F87-8595-E283AE51AC57}" type="presOf" srcId="{40508D82-1B67-4CEC-B67D-AC31604E38F3}" destId="{E242DD7F-1C17-4993-95E7-B6DB8B1ACEF8}" srcOrd="0" destOrd="0" presId="urn:microsoft.com/office/officeart/2005/8/layout/bProcess4"/>
    <dgm:cxn modelId="{4268DE83-CF0D-423C-97C8-2E0029AC0986}" srcId="{9E457B9F-B8C5-4097-A94D-B8F0B7E33BD3}" destId="{9B8A3BCF-9950-481D-A8D6-07E13AE01A32}" srcOrd="1" destOrd="0" parTransId="{AECB94BC-CFA1-4A38-AE94-44B53D2650F2}" sibTransId="{CDA4BD4A-02A3-42BA-B0AA-0B02E23132D6}"/>
    <dgm:cxn modelId="{10F12C79-17F7-4066-B619-756E9270381C}" type="presOf" srcId="{C2EE945A-F06A-4950-87BD-777BFE40018C}" destId="{587ED2FE-9F0C-416E-BD9A-2E508DA2DC2A}" srcOrd="0" destOrd="0" presId="urn:microsoft.com/office/officeart/2005/8/layout/bProcess4"/>
    <dgm:cxn modelId="{A81D65D3-A771-4FDD-9A18-7FAC2869F407}" type="presOf" srcId="{2D0CD681-6EC4-4AC2-B4ED-EBB12BEA379F}" destId="{F091C688-BB38-4C86-AF51-C2149933486E}" srcOrd="0" destOrd="0" presId="urn:microsoft.com/office/officeart/2005/8/layout/bProcess4"/>
    <dgm:cxn modelId="{1F170D6A-35B2-4DAB-AE8D-86A9CE6941D3}" type="presOf" srcId="{2B3F1D7D-1BFE-4302-9DDC-57595E208B53}" destId="{60387A91-32AD-41BA-B777-1CC1252E7038}" srcOrd="0" destOrd="0" presId="urn:microsoft.com/office/officeart/2005/8/layout/bProcess4"/>
    <dgm:cxn modelId="{8AEE7CC5-FCB9-4CA7-862A-B0C55E259B53}" srcId="{9E457B9F-B8C5-4097-A94D-B8F0B7E33BD3}" destId="{C2EE945A-F06A-4950-87BD-777BFE40018C}" srcOrd="7" destOrd="0" parTransId="{5E4F6581-D751-40AA-8DBB-23A02C69CFC5}" sibTransId="{6231A997-549C-4626-9987-A5D6051B11BE}"/>
    <dgm:cxn modelId="{C7E71956-261B-4DE1-AF31-98AFDF7B1A85}" type="presOf" srcId="{D3982D98-3629-4F4F-9AF7-69C9EC3C09F5}" destId="{72FDAB11-7E21-48AE-A6ED-057A04200B03}" srcOrd="0" destOrd="0" presId="urn:microsoft.com/office/officeart/2005/8/layout/bProcess4"/>
    <dgm:cxn modelId="{2F484685-661E-4C7B-9CB4-8D75F73ABB5C}" type="presOf" srcId="{6E6FEA39-9355-411B-81D0-991F475A63D6}" destId="{7AB65646-33A0-4819-96C4-068271612B78}" srcOrd="0" destOrd="0" presId="urn:microsoft.com/office/officeart/2005/8/layout/bProcess4"/>
    <dgm:cxn modelId="{7153F33B-A03C-413D-A46D-C6D56A6426A1}" type="presOf" srcId="{0710F052-F9F9-40FD-A7D0-6EDBFA6728F7}" destId="{1CB908C8-4FD5-42F4-8791-D222F5627656}" srcOrd="0" destOrd="0" presId="urn:microsoft.com/office/officeart/2005/8/layout/bProcess4"/>
    <dgm:cxn modelId="{B7B678D4-F9C2-4D38-9B27-871D08DFB7E2}" type="presOf" srcId="{9B8A3BCF-9950-481D-A8D6-07E13AE01A32}" destId="{58224FD0-53F1-4A65-8C4E-B0F2F860565B}" srcOrd="0" destOrd="0" presId="urn:microsoft.com/office/officeart/2005/8/layout/bProcess4"/>
    <dgm:cxn modelId="{7D475A59-112F-44E2-91C8-B63B5A678F8D}" type="presOf" srcId="{8D3AC3C6-D675-41E8-A417-0FE4FEB604B8}" destId="{461E02AB-B4DE-44BC-8C25-DBD5E32D18BC}" srcOrd="0" destOrd="0" presId="urn:microsoft.com/office/officeart/2005/8/layout/bProcess4"/>
    <dgm:cxn modelId="{7A12A218-5CAE-4708-9AC7-D1306F6AA85D}" type="presOf" srcId="{9E457B9F-B8C5-4097-A94D-B8F0B7E33BD3}" destId="{82CF7F78-F5E6-4D89-99AC-20B7CED9BD73}" srcOrd="0" destOrd="0" presId="urn:microsoft.com/office/officeart/2005/8/layout/bProcess4"/>
    <dgm:cxn modelId="{16DE6F5E-3697-479B-95C2-31A4FEA06E95}" srcId="{9E457B9F-B8C5-4097-A94D-B8F0B7E33BD3}" destId="{728B07E9-F9F2-45AA-927C-52C906373A53}" srcOrd="0" destOrd="0" parTransId="{315CC861-5FD3-4841-A6D0-A4DDA04C0C27}" sibTransId="{8D3AC3C6-D675-41E8-A417-0FE4FEB604B8}"/>
    <dgm:cxn modelId="{74BBDDF2-A58D-4615-9ABA-2ED1A0EAB7DC}" srcId="{9E457B9F-B8C5-4097-A94D-B8F0B7E33BD3}" destId="{D3982D98-3629-4F4F-9AF7-69C9EC3C09F5}" srcOrd="4" destOrd="0" parTransId="{4FFAE448-750A-48BD-964D-2D909A2DAA8C}" sibTransId="{0710F052-F9F9-40FD-A7D0-6EDBFA6728F7}"/>
    <dgm:cxn modelId="{9EAAA152-9157-497D-905B-32F2622BD18C}" srcId="{9E457B9F-B8C5-4097-A94D-B8F0B7E33BD3}" destId="{2B3F1D7D-1BFE-4302-9DDC-57595E208B53}" srcOrd="3" destOrd="0" parTransId="{ABF314E1-1EF9-4373-A656-3E3BB51489BB}" sibTransId="{6E6FEA39-9355-411B-81D0-991F475A63D6}"/>
    <dgm:cxn modelId="{2B976C4C-B47D-4F57-97E7-B2BA9F272452}" type="presOf" srcId="{AE7AC912-403A-4D8F-93D9-91CA816907E7}" destId="{1B52B988-6E0D-4E75-8552-B6E67ED1F5FE}" srcOrd="0" destOrd="0" presId="urn:microsoft.com/office/officeart/2005/8/layout/bProcess4"/>
    <dgm:cxn modelId="{5DDB2AA9-D165-4668-BE71-23F0E96A9756}" type="presParOf" srcId="{82CF7F78-F5E6-4D89-99AC-20B7CED9BD73}" destId="{1FD3AFCE-B02B-4C60-B90E-729096F5E446}" srcOrd="0" destOrd="0" presId="urn:microsoft.com/office/officeart/2005/8/layout/bProcess4"/>
    <dgm:cxn modelId="{3CE05C1B-B335-443E-A575-DEAF1DFC9ADF}" type="presParOf" srcId="{1FD3AFCE-B02B-4C60-B90E-729096F5E446}" destId="{D1D2FB8C-7F00-4429-9789-F533D1F47EAA}" srcOrd="0" destOrd="0" presId="urn:microsoft.com/office/officeart/2005/8/layout/bProcess4"/>
    <dgm:cxn modelId="{969FAE91-695F-4BF8-820A-D3BD7F4B2775}" type="presParOf" srcId="{1FD3AFCE-B02B-4C60-B90E-729096F5E446}" destId="{E7D77593-5BDA-44D9-816A-3ECD25B63CC8}" srcOrd="1" destOrd="0" presId="urn:microsoft.com/office/officeart/2005/8/layout/bProcess4"/>
    <dgm:cxn modelId="{94AE58E9-6743-44E3-8A27-4177B587C4FC}" type="presParOf" srcId="{82CF7F78-F5E6-4D89-99AC-20B7CED9BD73}" destId="{461E02AB-B4DE-44BC-8C25-DBD5E32D18BC}" srcOrd="1" destOrd="0" presId="urn:microsoft.com/office/officeart/2005/8/layout/bProcess4"/>
    <dgm:cxn modelId="{D3D41BD6-EB47-4C7A-9783-0E5630E2A69A}" type="presParOf" srcId="{82CF7F78-F5E6-4D89-99AC-20B7CED9BD73}" destId="{27DA782B-C5E0-4F7E-A89A-11B9E258D0B1}" srcOrd="2" destOrd="0" presId="urn:microsoft.com/office/officeart/2005/8/layout/bProcess4"/>
    <dgm:cxn modelId="{F550FA6D-903F-4408-AFE0-6A4C9F532F88}" type="presParOf" srcId="{27DA782B-C5E0-4F7E-A89A-11B9E258D0B1}" destId="{A87B1B50-C10D-414A-AD4D-98B8B4D13373}" srcOrd="0" destOrd="0" presId="urn:microsoft.com/office/officeart/2005/8/layout/bProcess4"/>
    <dgm:cxn modelId="{D5B1B19D-43E9-4F92-A19C-9944827CDC95}" type="presParOf" srcId="{27DA782B-C5E0-4F7E-A89A-11B9E258D0B1}" destId="{58224FD0-53F1-4A65-8C4E-B0F2F860565B}" srcOrd="1" destOrd="0" presId="urn:microsoft.com/office/officeart/2005/8/layout/bProcess4"/>
    <dgm:cxn modelId="{4E6DF8B2-1E5A-49DC-A693-EB2EEE9CBCA2}" type="presParOf" srcId="{82CF7F78-F5E6-4D89-99AC-20B7CED9BD73}" destId="{17A5B779-1579-4046-B7BA-105FE08C6F78}" srcOrd="3" destOrd="0" presId="urn:microsoft.com/office/officeart/2005/8/layout/bProcess4"/>
    <dgm:cxn modelId="{A6AA0E6B-5157-47FD-8CB4-637F854E80F9}" type="presParOf" srcId="{82CF7F78-F5E6-4D89-99AC-20B7CED9BD73}" destId="{BA67DDA8-F097-48A1-92FC-D0B3DA8A064F}" srcOrd="4" destOrd="0" presId="urn:microsoft.com/office/officeart/2005/8/layout/bProcess4"/>
    <dgm:cxn modelId="{A79CE991-8160-4141-897F-0981E32B6C14}" type="presParOf" srcId="{BA67DDA8-F097-48A1-92FC-D0B3DA8A064F}" destId="{28000E62-523C-4123-A248-E6D7FEC216E0}" srcOrd="0" destOrd="0" presId="urn:microsoft.com/office/officeart/2005/8/layout/bProcess4"/>
    <dgm:cxn modelId="{ED0B3FD9-9DD0-46B3-BE3D-592587960377}" type="presParOf" srcId="{BA67DDA8-F097-48A1-92FC-D0B3DA8A064F}" destId="{F091C688-BB38-4C86-AF51-C2149933486E}" srcOrd="1" destOrd="0" presId="urn:microsoft.com/office/officeart/2005/8/layout/bProcess4"/>
    <dgm:cxn modelId="{E422530E-1306-43CC-863E-D5ACDE8FDB0F}" type="presParOf" srcId="{82CF7F78-F5E6-4D89-99AC-20B7CED9BD73}" destId="{0F14E912-8DF1-4CC6-8B9F-2F954A112DD8}" srcOrd="5" destOrd="0" presId="urn:microsoft.com/office/officeart/2005/8/layout/bProcess4"/>
    <dgm:cxn modelId="{DDD06193-CB0A-44A8-B67D-EA78F25AC59D}" type="presParOf" srcId="{82CF7F78-F5E6-4D89-99AC-20B7CED9BD73}" destId="{4D0D64F5-3617-4EAF-A583-219BD0F2D293}" srcOrd="6" destOrd="0" presId="urn:microsoft.com/office/officeart/2005/8/layout/bProcess4"/>
    <dgm:cxn modelId="{256AB75E-ACE8-49CA-B891-B43C202B14DB}" type="presParOf" srcId="{4D0D64F5-3617-4EAF-A583-219BD0F2D293}" destId="{BD69A36C-832D-4117-88C4-64C6B2D0BDD8}" srcOrd="0" destOrd="0" presId="urn:microsoft.com/office/officeart/2005/8/layout/bProcess4"/>
    <dgm:cxn modelId="{C3855DEF-147B-429B-A484-07F753C7484C}" type="presParOf" srcId="{4D0D64F5-3617-4EAF-A583-219BD0F2D293}" destId="{60387A91-32AD-41BA-B777-1CC1252E7038}" srcOrd="1" destOrd="0" presId="urn:microsoft.com/office/officeart/2005/8/layout/bProcess4"/>
    <dgm:cxn modelId="{4FB63F31-325D-4AF0-96AC-91A15E03BA4E}" type="presParOf" srcId="{82CF7F78-F5E6-4D89-99AC-20B7CED9BD73}" destId="{7AB65646-33A0-4819-96C4-068271612B78}" srcOrd="7" destOrd="0" presId="urn:microsoft.com/office/officeart/2005/8/layout/bProcess4"/>
    <dgm:cxn modelId="{58AF2C83-D9E6-4E33-A4A4-39F408CA6054}" type="presParOf" srcId="{82CF7F78-F5E6-4D89-99AC-20B7CED9BD73}" destId="{B6F92D36-057F-4522-B357-E950E2BDF1A7}" srcOrd="8" destOrd="0" presId="urn:microsoft.com/office/officeart/2005/8/layout/bProcess4"/>
    <dgm:cxn modelId="{E2F4CD13-3C19-46CA-8504-1B1E22762E0C}" type="presParOf" srcId="{B6F92D36-057F-4522-B357-E950E2BDF1A7}" destId="{E8A67273-376C-4F70-9E16-D2BB443DADF3}" srcOrd="0" destOrd="0" presId="urn:microsoft.com/office/officeart/2005/8/layout/bProcess4"/>
    <dgm:cxn modelId="{530F3A82-FD3A-4DD5-B821-76D3981ADEE9}" type="presParOf" srcId="{B6F92D36-057F-4522-B357-E950E2BDF1A7}" destId="{72FDAB11-7E21-48AE-A6ED-057A04200B03}" srcOrd="1" destOrd="0" presId="urn:microsoft.com/office/officeart/2005/8/layout/bProcess4"/>
    <dgm:cxn modelId="{9CFE2DA3-E1F0-4E2A-87BE-5A60F2712C06}" type="presParOf" srcId="{82CF7F78-F5E6-4D89-99AC-20B7CED9BD73}" destId="{1CB908C8-4FD5-42F4-8791-D222F5627656}" srcOrd="9" destOrd="0" presId="urn:microsoft.com/office/officeart/2005/8/layout/bProcess4"/>
    <dgm:cxn modelId="{1CC4CD05-EB01-4DB0-B090-95E5BBBA377E}" type="presParOf" srcId="{82CF7F78-F5E6-4D89-99AC-20B7CED9BD73}" destId="{F53446F2-9424-432A-8343-42F87302027D}" srcOrd="10" destOrd="0" presId="urn:microsoft.com/office/officeart/2005/8/layout/bProcess4"/>
    <dgm:cxn modelId="{98DF1CD8-E7DA-4A5B-BFB2-FCAF6AC770BA}" type="presParOf" srcId="{F53446F2-9424-432A-8343-42F87302027D}" destId="{2E3B84F5-506D-4404-9FA4-D57FDADE0A50}" srcOrd="0" destOrd="0" presId="urn:microsoft.com/office/officeart/2005/8/layout/bProcess4"/>
    <dgm:cxn modelId="{84AFEFEA-BDE1-4DA6-90B6-46304FB627EC}" type="presParOf" srcId="{F53446F2-9424-432A-8343-42F87302027D}" destId="{128B21BD-4C90-4E20-95C4-7E76537DC5DC}" srcOrd="1" destOrd="0" presId="urn:microsoft.com/office/officeart/2005/8/layout/bProcess4"/>
    <dgm:cxn modelId="{1D06D2B0-80F6-4B67-856E-D234BCF23C46}" type="presParOf" srcId="{82CF7F78-F5E6-4D89-99AC-20B7CED9BD73}" destId="{1B52B988-6E0D-4E75-8552-B6E67ED1F5FE}" srcOrd="11" destOrd="0" presId="urn:microsoft.com/office/officeart/2005/8/layout/bProcess4"/>
    <dgm:cxn modelId="{E21583E6-C26F-4DC9-A9AE-7ECA15295CAF}" type="presParOf" srcId="{82CF7F78-F5E6-4D89-99AC-20B7CED9BD73}" destId="{681D9E5F-93EB-4B23-8808-8C0A66CB33B9}" srcOrd="12" destOrd="0" presId="urn:microsoft.com/office/officeart/2005/8/layout/bProcess4"/>
    <dgm:cxn modelId="{D7356909-EA4E-4E59-A9FB-95C1258323C1}" type="presParOf" srcId="{681D9E5F-93EB-4B23-8808-8C0A66CB33B9}" destId="{D06C84CE-C071-441C-A080-4506AFBB4AC2}" srcOrd="0" destOrd="0" presId="urn:microsoft.com/office/officeart/2005/8/layout/bProcess4"/>
    <dgm:cxn modelId="{1B004B4E-FA56-46CB-8338-EAA81B1602CA}" type="presParOf" srcId="{681D9E5F-93EB-4B23-8808-8C0A66CB33B9}" destId="{D1F70D39-30D6-4817-B958-CCF9A4BC4F3C}" srcOrd="1" destOrd="0" presId="urn:microsoft.com/office/officeart/2005/8/layout/bProcess4"/>
    <dgm:cxn modelId="{F8AFFF35-752F-4D16-AFB7-9BC64877DFA6}" type="presParOf" srcId="{82CF7F78-F5E6-4D89-99AC-20B7CED9BD73}" destId="{E242DD7F-1C17-4993-95E7-B6DB8B1ACEF8}" srcOrd="13" destOrd="0" presId="urn:microsoft.com/office/officeart/2005/8/layout/bProcess4"/>
    <dgm:cxn modelId="{6ACC385E-CF14-4BFE-AB17-183D2B067FF5}" type="presParOf" srcId="{82CF7F78-F5E6-4D89-99AC-20B7CED9BD73}" destId="{B1B0F257-75A7-48B7-B1BC-E15E5298E6C3}" srcOrd="14" destOrd="0" presId="urn:microsoft.com/office/officeart/2005/8/layout/bProcess4"/>
    <dgm:cxn modelId="{4E556CE1-D40F-4627-865F-8A1B335C616A}" type="presParOf" srcId="{B1B0F257-75A7-48B7-B1BC-E15E5298E6C3}" destId="{8519497F-4676-4587-BF86-02A251910D3D}" srcOrd="0" destOrd="0" presId="urn:microsoft.com/office/officeart/2005/8/layout/bProcess4"/>
    <dgm:cxn modelId="{CC39E572-3436-42A5-ADAE-99F9B56E8873}" type="presParOf" srcId="{B1B0F257-75A7-48B7-B1BC-E15E5298E6C3}" destId="{587ED2FE-9F0C-416E-BD9A-2E508DA2DC2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E02AB-B4DE-44BC-8C25-DBD5E32D18BC}">
      <dsp:nvSpPr>
        <dsp:cNvPr id="0" name=""/>
        <dsp:cNvSpPr/>
      </dsp:nvSpPr>
      <dsp:spPr>
        <a:xfrm rot="5400000">
          <a:off x="-194228" y="1029234"/>
          <a:ext cx="1605958" cy="1938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77593-5BDA-44D9-816A-3ECD25B63CC8}">
      <dsp:nvSpPr>
        <dsp:cNvPr id="0" name=""/>
        <dsp:cNvSpPr/>
      </dsp:nvSpPr>
      <dsp:spPr>
        <a:xfrm>
          <a:off x="173271" y="1448"/>
          <a:ext cx="2153840" cy="1292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1 этап</a:t>
          </a:r>
          <a:endParaRPr lang="ru-RU" sz="5100" kern="1200" dirty="0"/>
        </a:p>
      </dsp:txBody>
      <dsp:txXfrm>
        <a:off x="211121" y="39298"/>
        <a:ext cx="2078140" cy="1216604"/>
      </dsp:txXfrm>
    </dsp:sp>
    <dsp:sp modelId="{17A5B779-1579-4046-B7BA-105FE08C6F78}">
      <dsp:nvSpPr>
        <dsp:cNvPr id="0" name=""/>
        <dsp:cNvSpPr/>
      </dsp:nvSpPr>
      <dsp:spPr>
        <a:xfrm rot="5400000">
          <a:off x="-194228" y="2644614"/>
          <a:ext cx="1605958" cy="1938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24FD0-53F1-4A65-8C4E-B0F2F860565B}">
      <dsp:nvSpPr>
        <dsp:cNvPr id="0" name=""/>
        <dsp:cNvSpPr/>
      </dsp:nvSpPr>
      <dsp:spPr>
        <a:xfrm>
          <a:off x="173271" y="1616829"/>
          <a:ext cx="2153840" cy="1292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2 этап</a:t>
          </a:r>
          <a:endParaRPr lang="ru-RU" sz="5100" kern="1200" dirty="0"/>
        </a:p>
      </dsp:txBody>
      <dsp:txXfrm>
        <a:off x="211121" y="1654679"/>
        <a:ext cx="2078140" cy="1216604"/>
      </dsp:txXfrm>
    </dsp:sp>
    <dsp:sp modelId="{0F14E912-8DF1-4CC6-8B9F-2F954A112DD8}">
      <dsp:nvSpPr>
        <dsp:cNvPr id="0" name=""/>
        <dsp:cNvSpPr/>
      </dsp:nvSpPr>
      <dsp:spPr>
        <a:xfrm>
          <a:off x="613461" y="3452304"/>
          <a:ext cx="2855186" cy="1938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1C688-BB38-4C86-AF51-C2149933486E}">
      <dsp:nvSpPr>
        <dsp:cNvPr id="0" name=""/>
        <dsp:cNvSpPr/>
      </dsp:nvSpPr>
      <dsp:spPr>
        <a:xfrm>
          <a:off x="173271" y="3232209"/>
          <a:ext cx="2153840" cy="1292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3 этап</a:t>
          </a:r>
          <a:endParaRPr lang="ru-RU" sz="5100" kern="1200" dirty="0"/>
        </a:p>
      </dsp:txBody>
      <dsp:txXfrm>
        <a:off x="211121" y="3270059"/>
        <a:ext cx="2078140" cy="1216604"/>
      </dsp:txXfrm>
    </dsp:sp>
    <dsp:sp modelId="{7AB65646-33A0-4819-96C4-068271612B78}">
      <dsp:nvSpPr>
        <dsp:cNvPr id="0" name=""/>
        <dsp:cNvSpPr/>
      </dsp:nvSpPr>
      <dsp:spPr>
        <a:xfrm rot="16200000">
          <a:off x="2670379" y="2644614"/>
          <a:ext cx="1605958" cy="1938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87A91-32AD-41BA-B777-1CC1252E7038}">
      <dsp:nvSpPr>
        <dsp:cNvPr id="0" name=""/>
        <dsp:cNvSpPr/>
      </dsp:nvSpPr>
      <dsp:spPr>
        <a:xfrm>
          <a:off x="3037879" y="3232209"/>
          <a:ext cx="2153840" cy="1292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4 этап</a:t>
          </a:r>
          <a:endParaRPr lang="ru-RU" sz="5100" kern="1200" dirty="0"/>
        </a:p>
      </dsp:txBody>
      <dsp:txXfrm>
        <a:off x="3075729" y="3270059"/>
        <a:ext cx="2078140" cy="1216604"/>
      </dsp:txXfrm>
    </dsp:sp>
    <dsp:sp modelId="{1CB908C8-4FD5-42F4-8791-D222F5627656}">
      <dsp:nvSpPr>
        <dsp:cNvPr id="0" name=""/>
        <dsp:cNvSpPr/>
      </dsp:nvSpPr>
      <dsp:spPr>
        <a:xfrm rot="16200000">
          <a:off x="2670379" y="1029234"/>
          <a:ext cx="1605958" cy="1938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DAB11-7E21-48AE-A6ED-057A04200B03}">
      <dsp:nvSpPr>
        <dsp:cNvPr id="0" name=""/>
        <dsp:cNvSpPr/>
      </dsp:nvSpPr>
      <dsp:spPr>
        <a:xfrm>
          <a:off x="3037879" y="1616829"/>
          <a:ext cx="2153840" cy="1292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5 этап</a:t>
          </a:r>
          <a:endParaRPr lang="ru-RU" sz="5100" kern="1200" dirty="0"/>
        </a:p>
      </dsp:txBody>
      <dsp:txXfrm>
        <a:off x="3075729" y="1654679"/>
        <a:ext cx="2078140" cy="1216604"/>
      </dsp:txXfrm>
    </dsp:sp>
    <dsp:sp modelId="{1B52B988-6E0D-4E75-8552-B6E67ED1F5FE}">
      <dsp:nvSpPr>
        <dsp:cNvPr id="0" name=""/>
        <dsp:cNvSpPr/>
      </dsp:nvSpPr>
      <dsp:spPr>
        <a:xfrm>
          <a:off x="3478069" y="221543"/>
          <a:ext cx="2855186" cy="1938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B21BD-4C90-4E20-95C4-7E76537DC5DC}">
      <dsp:nvSpPr>
        <dsp:cNvPr id="0" name=""/>
        <dsp:cNvSpPr/>
      </dsp:nvSpPr>
      <dsp:spPr>
        <a:xfrm>
          <a:off x="3037879" y="1448"/>
          <a:ext cx="2153840" cy="1292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6 этап</a:t>
          </a:r>
          <a:endParaRPr lang="ru-RU" sz="5100" kern="1200" dirty="0"/>
        </a:p>
      </dsp:txBody>
      <dsp:txXfrm>
        <a:off x="3075729" y="39298"/>
        <a:ext cx="2078140" cy="1216604"/>
      </dsp:txXfrm>
    </dsp:sp>
    <dsp:sp modelId="{E242DD7F-1C17-4993-95E7-B6DB8B1ACEF8}">
      <dsp:nvSpPr>
        <dsp:cNvPr id="0" name=""/>
        <dsp:cNvSpPr/>
      </dsp:nvSpPr>
      <dsp:spPr>
        <a:xfrm rot="5400000">
          <a:off x="5534987" y="1029234"/>
          <a:ext cx="1605958" cy="1938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70D39-30D6-4817-B958-CCF9A4BC4F3C}">
      <dsp:nvSpPr>
        <dsp:cNvPr id="0" name=""/>
        <dsp:cNvSpPr/>
      </dsp:nvSpPr>
      <dsp:spPr>
        <a:xfrm>
          <a:off x="5902487" y="1448"/>
          <a:ext cx="2153840" cy="1292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7 этап</a:t>
          </a:r>
          <a:endParaRPr lang="ru-RU" sz="5100" kern="1200" dirty="0"/>
        </a:p>
      </dsp:txBody>
      <dsp:txXfrm>
        <a:off x="5940337" y="39298"/>
        <a:ext cx="2078140" cy="1216604"/>
      </dsp:txXfrm>
    </dsp:sp>
    <dsp:sp modelId="{587ED2FE-9F0C-416E-BD9A-2E508DA2DC2A}">
      <dsp:nvSpPr>
        <dsp:cNvPr id="0" name=""/>
        <dsp:cNvSpPr/>
      </dsp:nvSpPr>
      <dsp:spPr>
        <a:xfrm>
          <a:off x="5902487" y="1616829"/>
          <a:ext cx="2153840" cy="1292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8 этап</a:t>
          </a:r>
          <a:endParaRPr lang="ru-RU" sz="5100" kern="1200" dirty="0"/>
        </a:p>
      </dsp:txBody>
      <dsp:txXfrm>
        <a:off x="5940337" y="1654679"/>
        <a:ext cx="2078140" cy="1216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B443F-0D8D-4148-BCBF-337B94240A71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0DE85-E51E-4F0F-BAD9-245BD12C0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75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0DE85-E51E-4F0F-BAD9-245BD12C03EC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32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11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jpeg"/><Relationship Id="rId4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4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jpeg"/><Relationship Id="rId4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openxmlformats.org/officeDocument/2006/relationships/image" Target="../media/image25.jpeg"/><Relationship Id="rId10" Type="http://schemas.openxmlformats.org/officeDocument/2006/relationships/image" Target="../media/image1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79512" y="4725144"/>
            <a:ext cx="971600" cy="792088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 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43608" y="4077072"/>
            <a:ext cx="1008112" cy="936104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 в.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19672" y="5157192"/>
            <a:ext cx="1152128" cy="100811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39552" y="5661248"/>
            <a:ext cx="1043608" cy="86409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051720" y="3356992"/>
            <a:ext cx="1080120" cy="100811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203848" y="2708920"/>
            <a:ext cx="1152128" cy="108012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Х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283968" y="1772816"/>
            <a:ext cx="1296144" cy="1224136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Х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580112" y="980728"/>
            <a:ext cx="1296144" cy="1152128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ХХ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660232" y="0"/>
            <a:ext cx="1296144" cy="126876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699792" y="4509120"/>
            <a:ext cx="1296144" cy="1152128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452320" y="1052736"/>
            <a:ext cx="1691680" cy="1584176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923928" y="3789040"/>
            <a:ext cx="1368152" cy="122413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220072" y="2852936"/>
            <a:ext cx="1224136" cy="1512168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300192" y="2132856"/>
            <a:ext cx="1440160" cy="129614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5873" y="3140968"/>
            <a:ext cx="1399550" cy="76944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922г.</a:t>
            </a:r>
            <a:endParaRPr lang="ru-RU" sz="4400" b="1" cap="none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52703" y="3356992"/>
            <a:ext cx="1691297" cy="76944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2018г.</a:t>
            </a:r>
            <a:endParaRPr lang="ru-RU" sz="4400" b="1" cap="none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32656"/>
            <a:ext cx="519045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all" spc="0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Биляр-</a:t>
            </a:r>
            <a:endParaRPr lang="ru-RU" sz="11500" b="1" cap="all" spc="0" dirty="0">
              <a:ln w="90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7544" y="4365104"/>
            <a:ext cx="776577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000" b="1" cap="all" spc="0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древняя </a:t>
            </a:r>
          </a:p>
          <a:p>
            <a:pPr algn="r"/>
            <a:r>
              <a:rPr lang="ru-RU" sz="4000" b="1" cap="all" spc="0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столица </a:t>
            </a:r>
          </a:p>
          <a:p>
            <a:pPr algn="r"/>
            <a:r>
              <a:rPr lang="ru-RU" sz="4000" b="1" cap="all" spc="0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татарстана</a:t>
            </a:r>
            <a:endParaRPr lang="ru-RU" sz="4000" b="1" cap="all" spc="0" dirty="0">
              <a:ln w="90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4" name="Объект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https://ds04.infourok.ru/uploads/ex/0a89/000a5740-6a0af3cd/hello_html_8f99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4581128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966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prstClr val="whit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6848" t="19840" r="29838" b="24721"/>
          <a:stretch>
            <a:fillRect/>
          </a:stretch>
        </p:blipFill>
        <p:spPr bwMode="auto">
          <a:xfrm>
            <a:off x="0" y="692696"/>
            <a:ext cx="9144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prstClr val="whit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6848" t="19840" r="29838" b="11281"/>
          <a:stretch>
            <a:fillRect/>
          </a:stretch>
        </p:blipFill>
        <p:spPr bwMode="auto">
          <a:xfrm>
            <a:off x="0" y="476672"/>
            <a:ext cx="914400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F: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7891" name="Picture 3" descr="F:\БИЛЯР ландшафт\фото от Н.П.Чурина\DJI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45224"/>
            <a:ext cx="1884717" cy="1124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892" name="Picture 4" descr="C:\Users\User\Desktop\07.04\445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293096"/>
            <a:ext cx="1230644" cy="9229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7894" name="Picture 6" descr="https://im0-tub-ru.yandex.net/i?id=322e1f589e8109f4fcddb663f4f7dab7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3" y="5589240"/>
            <a:ext cx="1080120" cy="7920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7896" name="Picture 8" descr="http://tinchurinteatr.ru/wp-content/uploads/DSC_05741-300x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341778"/>
            <a:ext cx="1152128" cy="768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7898" name="Picture 10" descr="https://im0-tub-ru.yandex.net/i?id=7ceceb652ce7efbf7c112673a4794d7b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836712"/>
            <a:ext cx="1296144" cy="865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8" cstate="print"/>
          <a:srcRect l="8265" t="27400" r="30783" b="15481"/>
          <a:stretch>
            <a:fillRect/>
          </a:stretch>
        </p:blipFill>
        <p:spPr bwMode="auto">
          <a:xfrm>
            <a:off x="4067944" y="1484784"/>
            <a:ext cx="1366035" cy="72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901" name="Picture 13" descr="http://www.tatmitropolia.ru/www/news2016/7/DSCN1877_59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1700808"/>
            <a:ext cx="1350523" cy="901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903" name="Picture 15" descr="http://www.domotdiha.ru/files/images/ai/2013.10.21/b_1021130412059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501008"/>
            <a:ext cx="1129308" cy="752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Объект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6375" t="19000" r="30311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User\Downloads\КАА\билярскФОТО\билярскФОТО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862" y="0"/>
            <a:ext cx="6884276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User\Downloads\КАА\билярскФОТО\билярскФОТО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224" y="0"/>
            <a:ext cx="8083551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028384" y="-57727"/>
            <a:ext cx="1097731" cy="1427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Users\User\Downloads\КАА\билярскФОТО\билярскФОТО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937" y="0"/>
            <a:ext cx="8043149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User\Downloads\КАА\билярскФОТО\билярскФОТО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753" y="0"/>
            <a:ext cx="6796493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C:\Users\User\Downloads\КАА\билярскФОТО\билярскФОТО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052" y="0"/>
            <a:ext cx="7539895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1512168" cy="1052736"/>
          </a:xfrm>
        </p:spPr>
        <p:txBody>
          <a:bodyPr>
            <a:normAutofit fontScale="92500"/>
          </a:bodyPr>
          <a:lstStyle/>
          <a:p>
            <a:r>
              <a:rPr lang="ru-RU" sz="1000" b="1" dirty="0" smtClean="0">
                <a:solidFill>
                  <a:schemeClr val="tx1"/>
                </a:solidFill>
              </a:rPr>
              <a:t>Биляр под названием Великий город впервые упоминается в Лаврентьевской летописи под 1164 г. Расцвет города относится к </a:t>
            </a:r>
            <a:r>
              <a:rPr lang="en-US" sz="1000" b="1" dirty="0" smtClean="0">
                <a:solidFill>
                  <a:schemeClr val="tx1"/>
                </a:solidFill>
              </a:rPr>
              <a:t>X</a:t>
            </a:r>
            <a:r>
              <a:rPr lang="ru-RU" sz="1000" b="1" dirty="0" smtClean="0">
                <a:solidFill>
                  <a:schemeClr val="tx1"/>
                </a:solidFill>
              </a:rPr>
              <a:t>- </a:t>
            </a:r>
            <a:r>
              <a:rPr lang="ru-RU" sz="1000" b="1" dirty="0" err="1" smtClean="0">
                <a:solidFill>
                  <a:schemeClr val="tx1"/>
                </a:solidFill>
              </a:rPr>
              <a:t>нач</a:t>
            </a:r>
            <a:r>
              <a:rPr lang="ru-RU" sz="1000" b="1" dirty="0" smtClean="0">
                <a:solidFill>
                  <a:schemeClr val="tx1"/>
                </a:solidFill>
              </a:rPr>
              <a:t>. </a:t>
            </a:r>
            <a:r>
              <a:rPr lang="en-US" sz="1000" b="1" dirty="0" smtClean="0">
                <a:solidFill>
                  <a:schemeClr val="tx1"/>
                </a:solidFill>
              </a:rPr>
              <a:t>XIII</a:t>
            </a:r>
            <a:r>
              <a:rPr lang="ru-RU" sz="1000" b="1" dirty="0" smtClean="0">
                <a:solidFill>
                  <a:schemeClr val="tx1"/>
                </a:solidFill>
              </a:rPr>
              <a:t> века. </a:t>
            </a:r>
          </a:p>
          <a:p>
            <a:endParaRPr lang="ru-RU" sz="10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3068960"/>
            <a:ext cx="91440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C:\Users\Наталья\Desktop\02 00-05-реконстр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1772816"/>
            <a:ext cx="1296144" cy="108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Наталья\Desktop\Рустем Хузин Принятие булгарами ислама в 922 году. 2004-2006. ХМ160х3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1368152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539552" y="4437112"/>
            <a:ext cx="1296144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/>
            <a:r>
              <a:rPr lang="ru-RU" sz="1000" b="1" dirty="0" smtClean="0"/>
              <a:t>Принятие ислама в 922 году стало датой официального признания </a:t>
            </a:r>
            <a:r>
              <a:rPr lang="ru-RU" sz="1000" b="1" dirty="0" err="1" smtClean="0"/>
              <a:t>Булгарии</a:t>
            </a:r>
            <a:r>
              <a:rPr lang="ru-RU" sz="1000" b="1" dirty="0" smtClean="0"/>
              <a:t> самой северной землей ислама.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 descr="C:\Users\Наталья\Desktop\Булат Гильванов Штурм 20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3284984"/>
            <a:ext cx="1434808" cy="11129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907704" y="4509120"/>
            <a:ext cx="1512168" cy="10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900" b="1" dirty="0" smtClean="0"/>
              <a:t>В 1236 году под натиском монгольской армии Биляр продержался лишь 45 дней, после чего был взят и разрушен.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C:\Users\Наталья\Desktop\20180412_0925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122413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2195736" y="692696"/>
            <a:ext cx="1512168" cy="1052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ru-RU" sz="1000" b="1" dirty="0" smtClean="0"/>
              <a:t>В 1654 году на развалинах </a:t>
            </a:r>
            <a:r>
              <a:rPr lang="ru-RU" sz="1000" b="1" dirty="0" err="1" smtClean="0"/>
              <a:t>Биляра</a:t>
            </a:r>
            <a:r>
              <a:rPr lang="ru-RU" sz="1000" b="1" dirty="0" smtClean="0"/>
              <a:t>, был построен острог для стрельцов, которые должны были охранять южные границы России. С этого времени начинается период русской истории </a:t>
            </a:r>
            <a:r>
              <a:rPr lang="ru-RU" sz="1000" b="1" dirty="0" err="1" smtClean="0"/>
              <a:t>Биляра</a:t>
            </a:r>
            <a:r>
              <a:rPr lang="ru-RU" sz="1000" b="1" dirty="0" smtClean="0"/>
              <a:t>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Рисунок 13" descr="C:\Users\Наталья\Downloads\Attachments_mrkaleks@rambler.ru_2018-04-12_09-56-59\Копия File0476.t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/>
          <a:stretch/>
        </p:blipFill>
        <p:spPr bwMode="auto">
          <a:xfrm>
            <a:off x="3491880" y="3284984"/>
            <a:ext cx="1584176" cy="1080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3491880" y="4509120"/>
            <a:ext cx="1512168" cy="1052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ru-RU" sz="1000" b="1" dirty="0" smtClean="0"/>
              <a:t>В годы Советской власти, имея статус райцентра, в Билярске была активизация социально-экономического развития. Когда эта функция была снята произошла стагнация.</a:t>
            </a:r>
            <a:endParaRPr lang="ru-RU" sz="1000" b="1" dirty="0"/>
          </a:p>
        </p:txBody>
      </p:sp>
      <p:pic>
        <p:nvPicPr>
          <p:cNvPr id="16" name="Рисунок 15" descr="C:\Users\Наталья\Desktop\halikov-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2816"/>
            <a:ext cx="1296144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одзаголовок 2"/>
          <p:cNvSpPr txBox="1">
            <a:spLocks/>
          </p:cNvSpPr>
          <p:nvPr/>
        </p:nvSpPr>
        <p:spPr>
          <a:xfrm>
            <a:off x="3851920" y="0"/>
            <a:ext cx="1512168" cy="1673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800" b="1" dirty="0" smtClean="0"/>
              <a:t>В 1967 году А.Х. </a:t>
            </a:r>
            <a:r>
              <a:rPr lang="ru-RU" sz="800" b="1" dirty="0" err="1" smtClean="0"/>
              <a:t>Халиков</a:t>
            </a:r>
            <a:r>
              <a:rPr lang="ru-RU" sz="800" b="1" dirty="0" smtClean="0"/>
              <a:t> приступил к исследованию Билярского городища - одного из крупнейших памятников Восточной Европы. Исследования этого объекта позволили открыть интересные сооружения (мечеть, жилые здания, бани и др.), выявить остатки ремесленных мастерских (гончарных, железоделательных, по получению стекла и т.д.).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Рисунок 17" descr="D:\документооборот\рабочий стол\фотограф\музей\историко-этнографический музей в Билярске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984"/>
            <a:ext cx="1512168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>
            <a:off x="5148064" y="4365104"/>
            <a:ext cx="1368152" cy="10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900" b="1" dirty="0" smtClean="0"/>
              <a:t>В 1974 году открыт историко-археологический музей. </a:t>
            </a:r>
            <a:endParaRPr lang="ru-RU" sz="900" b="1" dirty="0"/>
          </a:p>
        </p:txBody>
      </p:sp>
      <p:pic>
        <p:nvPicPr>
          <p:cNvPr id="20" name="Рисунок 19" descr="D:\документооборот\рабочий стол\фотограф\фото Арбузов\дом-музей Арбузова 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7"/>
            <a:ext cx="1368152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одзаголовок 2"/>
          <p:cNvSpPr txBox="1">
            <a:spLocks/>
          </p:cNvSpPr>
          <p:nvPr/>
        </p:nvSpPr>
        <p:spPr>
          <a:xfrm>
            <a:off x="5580112" y="1340768"/>
            <a:ext cx="1512168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algn="ctr">
              <a:spcBef>
                <a:spcPct val="20000"/>
              </a:spcBef>
            </a:pPr>
            <a:r>
              <a:rPr lang="ru-RU" sz="900" b="1" dirty="0" smtClean="0"/>
              <a:t>В 1978 году открыт Дом-музей А.Е.Арбузова.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Рисунок 21" descr="D:\документооборот\рабочий стол\фотограф\Святой ключ\P519002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84984"/>
            <a:ext cx="158417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6732240" y="4437112"/>
            <a:ext cx="1512168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900" b="1" dirty="0" smtClean="0"/>
              <a:t>В 1992 году с целью сохранения уникальных памятников истории и археологии создан </a:t>
            </a:r>
            <a:r>
              <a:rPr lang="ru-RU" sz="900" b="1" dirty="0" err="1" smtClean="0"/>
              <a:t>Билярский</a:t>
            </a:r>
            <a:r>
              <a:rPr lang="ru-RU" sz="900" b="1" dirty="0" smtClean="0"/>
              <a:t> государственный историко-археологический и природный музей-заповедник». В 1997 году был благоустроен комплекс «Святой ключ». </a:t>
            </a:r>
            <a:endParaRPr lang="ru-RU" sz="900" b="1" dirty="0"/>
          </a:p>
        </p:txBody>
      </p:sp>
      <p:pic>
        <p:nvPicPr>
          <p:cNvPr id="24" name="Рисунок 23" descr="D:\документооборот\рабочий стол\фотограф\фото музей на ключе\историко-археологический музей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/>
          <a:stretch/>
        </p:blipFill>
        <p:spPr bwMode="auto">
          <a:xfrm>
            <a:off x="7387971" y="1772816"/>
            <a:ext cx="1360493" cy="1080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Подзаголовок 2"/>
          <p:cNvSpPr txBox="1">
            <a:spLocks/>
          </p:cNvSpPr>
          <p:nvPr/>
        </p:nvSpPr>
        <p:spPr>
          <a:xfrm>
            <a:off x="7308304" y="1052736"/>
            <a:ext cx="1512168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ru-RU" sz="1000" b="1" dirty="0" smtClean="0"/>
              <a:t>В 2007 году построен выставочный зал. В 2013 году преобразован в историко-археологический музей, который продолжает работу и сегодня.  </a:t>
            </a:r>
          </a:p>
          <a:p>
            <a:r>
              <a:rPr lang="ru-RU" sz="1000" dirty="0" smtClean="0"/>
              <a:t> </a:t>
            </a:r>
          </a:p>
          <a:p>
            <a:pPr lvl="0" algn="ctr">
              <a:spcBef>
                <a:spcPct val="20000"/>
              </a:spcBef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971600" y="3068960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460432" y="2852936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524328" y="3068960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732240" y="2852936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796136" y="3068960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932040" y="2852936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211960" y="3068960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275856" y="2852936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411760" y="3068960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691680" y="2852936"/>
            <a:ext cx="0" cy="2160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67544" y="3068960"/>
            <a:ext cx="5706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922г.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71600" y="2780928"/>
            <a:ext cx="71468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1164г.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835696" y="2996952"/>
            <a:ext cx="72008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1236г.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347864" y="2996952"/>
            <a:ext cx="10801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1918-1930гг.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483768" y="2780928"/>
            <a:ext cx="72008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1654г.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067944" y="2780928"/>
            <a:ext cx="7920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1967г.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148064" y="2996952"/>
            <a:ext cx="7920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1974г.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796136" y="2780928"/>
            <a:ext cx="71468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1978г.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948264" y="2996952"/>
            <a:ext cx="72008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1992г.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596336" y="2780928"/>
            <a:ext cx="71468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2018г.</a:t>
            </a:r>
            <a:endParaRPr lang="ru-RU" sz="1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0" name="Объект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C:\Users\User\Downloads\КАА\билярскФОТО\билярскФОТО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8676"/>
            <a:ext cx="9144000" cy="5280648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C:\Users\User\Downloads\КАА\билярскФОТО\билярскФОТО\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736614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C:\Users\User\Downloads\КАА\билярскФОТО\билярскФОТО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340" y="0"/>
            <a:ext cx="7803319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C:\Users\User\Downloads\КАА\билярскФОТО\билярскФОТО\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141" y="0"/>
            <a:ext cx="7421717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Градостроительный анализ территории</a:t>
            </a:r>
            <a:endParaRPr lang="ru-RU" sz="2400" dirty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512338"/>
              </p:ext>
            </p:extLst>
          </p:nvPr>
        </p:nvGraphicFramePr>
        <p:xfrm>
          <a:off x="684213" y="1027113"/>
          <a:ext cx="7913687" cy="559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Acrobat Document" r:id="rId3" imgW="11344072" imgH="8019870" progId="AcroExch.Document.DC">
                  <p:embed/>
                </p:oleObj>
              </mc:Choice>
              <mc:Fallback>
                <p:oleObj name="Acrobat Document" r:id="rId3" imgW="11344072" imgH="801987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027113"/>
                        <a:ext cx="7913687" cy="559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Объект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6760" t="17248" r="25478" b="8013"/>
          <a:stretch/>
        </p:blipFill>
        <p:spPr bwMode="auto">
          <a:xfrm>
            <a:off x="251520" y="836711"/>
            <a:ext cx="7848872" cy="5832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7054" t="16986" r="25626" b="101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19320" r="29126" b="109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460432" y="-57726"/>
            <a:ext cx="665683" cy="865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920997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Слайд" r:id="rId3" imgW="4570551" imgH="2855976" progId="PowerPoint.Slide.12">
                  <p:embed/>
                </p:oleObj>
              </mc:Choice>
              <mc:Fallback>
                <p:oleObj name="Слайд" r:id="rId3" imgW="4570551" imgH="2855976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209973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82018" y="-6634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Схема расположения культурных</a:t>
            </a:r>
            <a:br>
              <a:rPr lang="ru-RU" dirty="0" smtClean="0"/>
            </a:br>
            <a:r>
              <a:rPr lang="ru-RU" dirty="0" smtClean="0"/>
              <a:t>и социальных объектов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864" t="17801" r="20862" b="8001"/>
          <a:stretch/>
        </p:blipFill>
        <p:spPr>
          <a:xfrm>
            <a:off x="827584" y="1484784"/>
            <a:ext cx="7303693" cy="5231023"/>
          </a:xfrm>
          <a:prstGeom prst="rect">
            <a:avLst/>
          </a:prstGeom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3068638"/>
            <a:ext cx="91440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971550" y="3068638"/>
            <a:ext cx="0" cy="21590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211638" y="3068638"/>
            <a:ext cx="0" cy="21590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276600" y="2852738"/>
            <a:ext cx="0" cy="21590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971550" y="2924175"/>
            <a:ext cx="0" cy="217488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Рисунок 50" descr="IMG-20180413-WA0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6601" r="22438"/>
          <a:stretch>
            <a:fillRect/>
          </a:stretch>
        </p:blipFill>
        <p:spPr bwMode="auto">
          <a:xfrm>
            <a:off x="5940425" y="908050"/>
            <a:ext cx="1404938" cy="1368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51" descr="IMG-20180413-WA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27164"/>
          <a:stretch>
            <a:fillRect/>
          </a:stretch>
        </p:blipFill>
        <p:spPr bwMode="auto">
          <a:xfrm>
            <a:off x="1403350" y="1628775"/>
            <a:ext cx="1146175" cy="1152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52" descr="IMG-20180413-WA0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" b="12766"/>
          <a:stretch>
            <a:fillRect/>
          </a:stretch>
        </p:blipFill>
        <p:spPr bwMode="auto">
          <a:xfrm>
            <a:off x="2627313" y="908050"/>
            <a:ext cx="2028825" cy="122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Рисунок 53" descr="IMG-20180413-WA000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r="13776"/>
          <a:stretch>
            <a:fillRect/>
          </a:stretch>
        </p:blipFill>
        <p:spPr bwMode="auto">
          <a:xfrm>
            <a:off x="2771775" y="3644900"/>
            <a:ext cx="1838325" cy="1492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Рисунок 54" descr="IMG-20180413-WA000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16925"/>
          <a:stretch>
            <a:fillRect/>
          </a:stretch>
        </p:blipFill>
        <p:spPr bwMode="auto">
          <a:xfrm>
            <a:off x="4716463" y="1628775"/>
            <a:ext cx="1112837" cy="1079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Рисунок 55" descr="IMG-20180413-WA000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/>
          <a:stretch>
            <a:fillRect/>
          </a:stretch>
        </p:blipFill>
        <p:spPr bwMode="auto">
          <a:xfrm>
            <a:off x="179388" y="3644900"/>
            <a:ext cx="1852612" cy="1512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Рисунок 56" descr="IMG-20180413-WA000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r="20863"/>
          <a:stretch>
            <a:fillRect/>
          </a:stretch>
        </p:blipFill>
        <p:spPr bwMode="auto">
          <a:xfrm>
            <a:off x="5867400" y="3789363"/>
            <a:ext cx="1441450" cy="1352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Овал 57"/>
          <p:cNvSpPr/>
          <p:nvPr/>
        </p:nvSpPr>
        <p:spPr>
          <a:xfrm>
            <a:off x="468313" y="2708275"/>
            <a:ext cx="971550" cy="792163"/>
          </a:xfrm>
          <a:prstGeom prst="ellipse">
            <a:avLst/>
          </a:prstGeom>
          <a:blipFill>
            <a:blip r:embed="rId10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 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2339975" y="2708275"/>
            <a:ext cx="2663825" cy="792163"/>
          </a:xfrm>
          <a:prstGeom prst="ellipse">
            <a:avLst/>
          </a:prstGeom>
          <a:blipFill>
            <a:blip r:embed="rId10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Х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5940425" y="2420938"/>
            <a:ext cx="1295400" cy="1223962"/>
          </a:xfrm>
          <a:prstGeom prst="ellipse">
            <a:avLst/>
          </a:prstGeom>
          <a:blipFill>
            <a:blip r:embed="rId10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7848600" y="2565400"/>
            <a:ext cx="1044575" cy="1079500"/>
          </a:xfrm>
          <a:prstGeom prst="ellipse">
            <a:avLst/>
          </a:prstGeom>
          <a:blipFill>
            <a:blip r:embed="rId10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ХХ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0" name="Рисунок 61" descr="340198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908050"/>
            <a:ext cx="1384300" cy="1404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27000">
              <a:schemeClr val="bg1">
                <a:alpha val="64000"/>
              </a:schemeClr>
            </a:glow>
            <a:outerShdw blurRad="203200" dist="482600" sx="1000" sy="1000" rotWithShape="0">
              <a:schemeClr val="bg1">
                <a:alpha val="38000"/>
              </a:schemeClr>
            </a:outerShdw>
            <a:softEdge rad="12700"/>
          </a:effectLst>
          <a:scene3d>
            <a:camera prst="orthographicFront"/>
            <a:lightRig rig="flat" dir="t"/>
          </a:scene3d>
          <a:sp3d contourW="7620" prstMaterial="powder">
            <a:bevelT w="12700" h="31750"/>
            <a:contourClr>
              <a:schemeClr val="bg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Объект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439383" y="-57726"/>
            <a:ext cx="686732" cy="8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Схема охранных и строительных режимов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72778" y="1647945"/>
            <a:ext cx="4834880" cy="161277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/>
              <a:t>1.Сохранение природных и культурных ценностей, не повлекших негативные изменения свойств местности.</a:t>
            </a:r>
          </a:p>
          <a:p>
            <a:pPr marL="0" indent="0">
              <a:buNone/>
            </a:pPr>
            <a:r>
              <a:rPr lang="ru-RU" dirty="0"/>
              <a:t>2. Воздействие, не нарушающее ландшафтных  </a:t>
            </a:r>
            <a:r>
              <a:rPr lang="ru-RU" dirty="0" err="1"/>
              <a:t>геосистемных</a:t>
            </a:r>
            <a:r>
              <a:rPr lang="ru-RU" dirty="0"/>
              <a:t> связей.</a:t>
            </a:r>
          </a:p>
          <a:p>
            <a:pPr marL="0" indent="0">
              <a:buNone/>
            </a:pPr>
            <a:r>
              <a:rPr lang="ru-RU" dirty="0"/>
              <a:t>3. Контроль за участком.</a:t>
            </a:r>
          </a:p>
          <a:p>
            <a:pPr marL="0" indent="0">
              <a:buNone/>
            </a:pPr>
            <a:r>
              <a:rPr lang="ru-RU" dirty="0"/>
              <a:t>4. Охранная зона памятников.</a:t>
            </a:r>
          </a:p>
          <a:p>
            <a:pPr marL="0" indent="0">
              <a:buNone/>
            </a:pPr>
            <a:r>
              <a:rPr lang="ru-RU" dirty="0"/>
              <a:t>5. Зона регулирования застройки.</a:t>
            </a:r>
          </a:p>
          <a:p>
            <a:pPr marL="0" indent="0">
              <a:buNone/>
            </a:pPr>
            <a:r>
              <a:rPr lang="ru-RU" dirty="0"/>
              <a:t>6. Зона охраняемого ландшафта.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57200" y="1417638"/>
            <a:ext cx="3384376" cy="1474031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>
                <a:solidFill>
                  <a:schemeClr val="tx1"/>
                </a:solidFill>
              </a:rPr>
              <a:t>Действие режимов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86075" y="4034669"/>
            <a:ext cx="2255501" cy="160843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b="1" dirty="0">
                <a:solidFill>
                  <a:schemeClr val="tx1"/>
                </a:solidFill>
              </a:rPr>
              <a:t>Консервационный (научно- исследовательская деятельность; памятники археологии- «Билярское городище»)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33164" y="3068960"/>
            <a:ext cx="2016224" cy="122413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b="1" dirty="0">
                <a:solidFill>
                  <a:schemeClr val="tx1"/>
                </a:solidFill>
              </a:rPr>
              <a:t>Реставрационный (восстановление утраченных фрагментов «Билярское городище»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41576" y="4797152"/>
            <a:ext cx="2530624" cy="167404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b="1" dirty="0">
                <a:solidFill>
                  <a:schemeClr val="tx1"/>
                </a:solidFill>
              </a:rPr>
              <a:t>Адаптационный (лечебно- профилактическая деятельность, образование, воспитание; приспособление территории к созданию инфраструктуры – площадка «Салят», «Ключ»)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099347" y="3260721"/>
            <a:ext cx="3044653" cy="20404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" b="1" dirty="0">
                <a:solidFill>
                  <a:schemeClr val="tx1"/>
                </a:solidFill>
              </a:rPr>
              <a:t>Оптимизационный (устойчивое развитие территорий, согласно с его социально – экономическими ориентирами; поддержание существующих и возрождение утраченных промыслов и ремесел, восстановление исторической застройки поселений; содержание и благоустройство прилегающей территории на памятниках истории и культуры; восстановление исторических путей и средств передвижения; посадка древесно- кустарниковой растительности)  </a:t>
            </a:r>
            <a:endParaRPr lang="ru-RU" sz="800" b="1" dirty="0">
              <a:solidFill>
                <a:schemeClr val="tx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586075" y="2891669"/>
            <a:ext cx="177613" cy="249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680590" y="2891669"/>
            <a:ext cx="163218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5" idx="5"/>
            <a:endCxn id="8" idx="0"/>
          </p:cNvCxnSpPr>
          <p:nvPr/>
        </p:nvCxnSpPr>
        <p:spPr>
          <a:xfrm>
            <a:off x="3345946" y="2675802"/>
            <a:ext cx="1760942" cy="2121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9" idx="2"/>
          </p:cNvCxnSpPr>
          <p:nvPr/>
        </p:nvCxnSpPr>
        <p:spPr>
          <a:xfrm>
            <a:off x="3602299" y="2560638"/>
            <a:ext cx="2497048" cy="1720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/>
          <a:lstStyle/>
          <a:p>
            <a:r>
              <a:rPr lang="ru-RU" dirty="0" smtClean="0"/>
              <a:t>Схема уникальности территории</a:t>
            </a:r>
            <a:endParaRPr lang="ru-RU" dirty="0"/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4800" t="29001" r="31101" b="17800"/>
          <a:stretch/>
        </p:blipFill>
        <p:spPr>
          <a:xfrm>
            <a:off x="539552" y="1124744"/>
            <a:ext cx="8028384" cy="5447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 smtClean="0"/>
              <a:t>Ландшафтно</a:t>
            </a:r>
            <a:r>
              <a:rPr lang="ru-RU" sz="2800" b="1" dirty="0" smtClean="0"/>
              <a:t>- визуальный анализ территории</a:t>
            </a:r>
            <a:endParaRPr lang="ru-RU" sz="2800" b="1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8031" t="11662" r="41563" b="46546"/>
          <a:stretch>
            <a:fillRect/>
          </a:stretch>
        </p:blipFill>
        <p:spPr bwMode="auto">
          <a:xfrm>
            <a:off x="323528" y="1268760"/>
            <a:ext cx="849694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2" cstate="print"/>
          <a:srcRect l="59045" t="11662" r="26056" b="56265"/>
          <a:stretch>
            <a:fillRect/>
          </a:stretch>
        </p:blipFill>
        <p:spPr bwMode="auto">
          <a:xfrm>
            <a:off x="323528" y="4221088"/>
            <a:ext cx="1764128" cy="213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8031" t="54534" r="48860" b="18468"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2" cstate="print"/>
          <a:srcRect l="51748" t="53454" r="28184" b="26028"/>
          <a:stretch>
            <a:fillRect/>
          </a:stretch>
        </p:blipFill>
        <p:spPr bwMode="auto">
          <a:xfrm>
            <a:off x="179512" y="5229200"/>
            <a:ext cx="237626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1" name="Picture 3" descr="F:\БИЛЯР ландшафт\фото от Н.П.Чурина\DJI_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F:\БИЛЯР ландшафт\фото от Н.П.Чурина\DJI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Исходная ситуация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7793" t="19840" r="31023" b="12961"/>
          <a:stretch>
            <a:fillRect/>
          </a:stretch>
        </p:blipFill>
        <p:spPr bwMode="auto">
          <a:xfrm>
            <a:off x="0" y="1370741"/>
            <a:ext cx="9144000" cy="52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  <p:pic>
        <p:nvPicPr>
          <p:cNvPr id="8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16045" y="-3370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8265" t="19840" r="31728" b="14641"/>
          <a:stretch>
            <a:fillRect/>
          </a:stretch>
        </p:blipFill>
        <p:spPr bwMode="auto">
          <a:xfrm>
            <a:off x="1" y="-1"/>
            <a:ext cx="5148063" cy="355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7948" t="19760" r="30628" b="15561"/>
          <a:stretch/>
        </p:blipFill>
        <p:spPr bwMode="auto">
          <a:xfrm>
            <a:off x="4122876" y="3206028"/>
            <a:ext cx="5002717" cy="365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16045" y="-33706"/>
            <a:ext cx="827955" cy="10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7793" t="19000" r="30311" b="13801"/>
          <a:stretch>
            <a:fillRect/>
          </a:stretch>
        </p:blipFill>
        <p:spPr bwMode="auto">
          <a:xfrm>
            <a:off x="0" y="0"/>
            <a:ext cx="9433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51580" y="-105594"/>
            <a:ext cx="749197" cy="973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7793" t="19840" r="29838" b="154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16045" y="-3370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61740825"/>
              </p:ext>
            </p:extLst>
          </p:nvPr>
        </p:nvGraphicFramePr>
        <p:xfrm>
          <a:off x="2095623" y="188640"/>
          <a:ext cx="4932040" cy="623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88319" y="224644"/>
            <a:ext cx="2746648" cy="360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/>
              <a:t>Демографические  показатели</a:t>
            </a:r>
            <a:endParaRPr lang="ru-RU" sz="1400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096" t="18999" r="29839" b="29849"/>
          <a:stretch/>
        </p:blipFill>
        <p:spPr bwMode="auto">
          <a:xfrm>
            <a:off x="-108520" y="0"/>
            <a:ext cx="92479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341" t="24856" r="30311" b="13801"/>
          <a:stretch/>
        </p:blipFill>
        <p:spPr bwMode="auto">
          <a:xfrm>
            <a:off x="-72008" y="3140968"/>
            <a:ext cx="4644008" cy="33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16045" y="-3370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6848" t="19840" r="29838" b="11281"/>
          <a:stretch>
            <a:fillRect/>
          </a:stretch>
        </p:blipFill>
        <p:spPr bwMode="auto">
          <a:xfrm>
            <a:off x="0" y="0"/>
            <a:ext cx="913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460432" y="-33706"/>
            <a:ext cx="683568" cy="888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6848" t="19000" r="30310" b="12121"/>
          <a:stretch>
            <a:fillRect/>
          </a:stretch>
        </p:blipFill>
        <p:spPr bwMode="auto">
          <a:xfrm>
            <a:off x="0" y="0"/>
            <a:ext cx="9299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450101" y="-33706"/>
            <a:ext cx="693899" cy="90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313" t="8001" r="29525" b="5201"/>
          <a:stretch/>
        </p:blipFill>
        <p:spPr>
          <a:xfrm>
            <a:off x="1619672" y="0"/>
            <a:ext cx="5652120" cy="687120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11960" y="5157192"/>
            <a:ext cx="493204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Схема современного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использования </a:t>
            </a:r>
            <a:r>
              <a:rPr lang="ru-RU" sz="2800" b="1" dirty="0" smtClean="0"/>
              <a:t>территории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895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7320" t="16480" r="30311" b="146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7320" t="19000" r="29838" b="129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505" t="21000" r="62038" b="69240"/>
          <a:stretch/>
        </p:blipFill>
        <p:spPr bwMode="auto">
          <a:xfrm>
            <a:off x="2327358" y="427782"/>
            <a:ext cx="448928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_20180226_161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417639"/>
            <a:ext cx="3261215" cy="2152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Чурин Н П\Desktop\общ слушания\публич.слушан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5" y="1447055"/>
            <a:ext cx="3117199" cy="2151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Чурин Н П\Desktop\общ слушания\публич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58" y="3757376"/>
            <a:ext cx="4263596" cy="2888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172400" y="-22770"/>
            <a:ext cx="1001592" cy="1302070"/>
          </a:xfrm>
        </p:spPr>
      </p:pic>
    </p:spTree>
    <p:extLst>
      <p:ext uri="{BB962C8B-B14F-4D97-AF65-F5344CB8AC3E}">
        <p14:creationId xmlns:p14="http://schemas.microsoft.com/office/powerpoint/2010/main" val="12047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Выбор территории </a:t>
            </a:r>
            <a:br>
              <a:rPr lang="ru-RU" dirty="0" smtClean="0"/>
            </a:br>
            <a:r>
              <a:rPr lang="ru-RU" dirty="0" smtClean="0"/>
              <a:t>на основании запроса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347864" y="1844824"/>
            <a:ext cx="5338936" cy="4281339"/>
          </a:xfrm>
        </p:spPr>
        <p:txBody>
          <a:bodyPr>
            <a:normAutofit fontScale="92500" lnSpcReduction="10000"/>
          </a:bodyPr>
          <a:lstStyle/>
          <a:p>
            <a:r>
              <a:rPr lang="ru-RU" sz="1400" b="1" dirty="0" smtClean="0"/>
              <a:t>110 человек    </a:t>
            </a:r>
            <a:r>
              <a:rPr lang="ru-RU" sz="1400" dirty="0" smtClean="0"/>
              <a:t>Ландшафтный  </a:t>
            </a:r>
            <a:r>
              <a:rPr lang="ru-RU" sz="1400" dirty="0"/>
              <a:t>парк у  озера, близ села Билярск Алексеевского района Республики </a:t>
            </a:r>
            <a:r>
              <a:rPr lang="ru-RU" sz="1400" dirty="0" smtClean="0"/>
              <a:t>Татарстан</a:t>
            </a:r>
          </a:p>
          <a:p>
            <a:r>
              <a:rPr lang="ru-RU" sz="1400" b="1" dirty="0" smtClean="0"/>
              <a:t>202</a:t>
            </a:r>
            <a:r>
              <a:rPr lang="ru-RU" sz="1400" dirty="0"/>
              <a:t>Река </a:t>
            </a:r>
            <a:r>
              <a:rPr lang="ru-RU" sz="1400" dirty="0" err="1"/>
              <a:t>Билярка</a:t>
            </a:r>
            <a:r>
              <a:rPr lang="ru-RU" sz="1400" dirty="0"/>
              <a:t> в селе Билярск Алексеевского муниципального района Республики Татарстан</a:t>
            </a:r>
          </a:p>
          <a:p>
            <a:r>
              <a:rPr lang="ru-RU" sz="1400" b="1" dirty="0" smtClean="0"/>
              <a:t>243</a:t>
            </a:r>
            <a:r>
              <a:rPr lang="ru-RU" sz="1400" dirty="0"/>
              <a:t>Многофункциональный центр на 300 мест в селе Билярск, ул. Ленина, д.1А Алексеевского района Республики Татарстан</a:t>
            </a:r>
            <a:endParaRPr lang="ru-RU" sz="1400" b="1" dirty="0" smtClean="0"/>
          </a:p>
          <a:p>
            <a:r>
              <a:rPr lang="ru-RU" sz="1400" b="1" dirty="0" smtClean="0"/>
              <a:t>58</a:t>
            </a:r>
            <a:r>
              <a:rPr lang="ru-RU" sz="1400" dirty="0"/>
              <a:t>Подъездная автомобильная дорога к месту размещения молодежного лагеря «СЭЛЭТ»  у села Билярск Алексеевского района Республики Татарстан</a:t>
            </a:r>
            <a:endParaRPr lang="ru-RU" sz="1400" b="1" dirty="0" smtClean="0"/>
          </a:p>
          <a:p>
            <a:r>
              <a:rPr lang="ru-RU" sz="1400" b="1" dirty="0" smtClean="0"/>
              <a:t>47</a:t>
            </a:r>
            <a:r>
              <a:rPr lang="ru-RU" sz="1400" dirty="0"/>
              <a:t>Научно-образовательный центр «</a:t>
            </a:r>
            <a:r>
              <a:rPr lang="ru-RU" sz="1400" dirty="0" err="1"/>
              <a:t>Фэнсар</a:t>
            </a:r>
            <a:r>
              <a:rPr lang="ru-RU" sz="1400" dirty="0"/>
              <a:t>»  у села Билярск Алексеевского района Республики Татарстан</a:t>
            </a:r>
          </a:p>
          <a:p>
            <a:r>
              <a:rPr lang="ru-RU" sz="1400" b="1" dirty="0" smtClean="0"/>
              <a:t>152</a:t>
            </a:r>
            <a:r>
              <a:rPr lang="ru-RU" sz="1400" dirty="0"/>
              <a:t>«Святой ключ» у села Билярск Алексеевского района Республики Татарстан</a:t>
            </a:r>
          </a:p>
          <a:p>
            <a:r>
              <a:rPr lang="ru-RU" sz="1400" b="1" dirty="0" smtClean="0"/>
              <a:t>96 </a:t>
            </a:r>
            <a:r>
              <a:rPr lang="ru-RU" sz="1400" dirty="0"/>
              <a:t>Пешеходный мост через р. Малый Черемшан</a:t>
            </a:r>
            <a:endParaRPr lang="ru-RU" sz="1400" b="1" dirty="0"/>
          </a:p>
          <a:p>
            <a:r>
              <a:rPr lang="ru-RU" sz="1400" b="1" dirty="0" smtClean="0"/>
              <a:t>44 </a:t>
            </a:r>
            <a:r>
              <a:rPr lang="ru-RU" sz="1400" dirty="0"/>
              <a:t>Билярский Государственный историко-археологический и природный музей заповедник</a:t>
            </a:r>
          </a:p>
          <a:p>
            <a:r>
              <a:rPr lang="ru-RU" sz="1400" b="1" dirty="0" smtClean="0"/>
              <a:t>60 </a:t>
            </a:r>
            <a:r>
              <a:rPr lang="ru-RU" sz="1400" dirty="0"/>
              <a:t>Кафе</a:t>
            </a:r>
          </a:p>
          <a:p>
            <a:r>
              <a:rPr lang="ru-RU" sz="1400" b="1" dirty="0" smtClean="0"/>
              <a:t>122 </a:t>
            </a:r>
            <a:r>
              <a:rPr lang="ru-RU" sz="1400" dirty="0"/>
              <a:t>Лыжная база</a:t>
            </a:r>
            <a:endParaRPr lang="ru-RU" sz="1400" b="1" dirty="0" smtClean="0"/>
          </a:p>
          <a:p>
            <a:r>
              <a:rPr lang="ru-RU" sz="1400" b="1" dirty="0" smtClean="0"/>
              <a:t>47 </a:t>
            </a:r>
            <a:r>
              <a:rPr lang="ru-RU" sz="1400" dirty="0"/>
              <a:t>Туристические маршруты</a:t>
            </a:r>
            <a:endParaRPr lang="ru-RU" sz="1400" b="1" dirty="0" smtClean="0"/>
          </a:p>
          <a:p>
            <a:r>
              <a:rPr lang="ru-RU" sz="1400" b="1" dirty="0" smtClean="0"/>
              <a:t>231</a:t>
            </a:r>
            <a:r>
              <a:rPr lang="ru-RU" sz="1400" dirty="0"/>
              <a:t>Кемпинги для туристов</a:t>
            </a:r>
            <a:r>
              <a:rPr lang="ru-RU" sz="1400" b="1" dirty="0" smtClean="0"/>
              <a:t> </a:t>
            </a:r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051720" y="1988840"/>
            <a:ext cx="1296144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2348880"/>
            <a:ext cx="1944216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99592" y="2708920"/>
            <a:ext cx="2448272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55776" y="3140968"/>
            <a:ext cx="792088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699792" y="3717032"/>
            <a:ext cx="648072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835696" y="4149080"/>
            <a:ext cx="1512168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267744" y="4509120"/>
            <a:ext cx="1080120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843808" y="4725144"/>
            <a:ext cx="504056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699792" y="5157192"/>
            <a:ext cx="648072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835696" y="5373216"/>
            <a:ext cx="1512168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699792" y="5589240"/>
            <a:ext cx="648072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43608" y="5805264"/>
            <a:ext cx="2304256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5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636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Социальное исследование- определение интересантов проекта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8473" y="1340768"/>
          <a:ext cx="9115526" cy="5107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9391"/>
                <a:gridCol w="5796135"/>
              </a:tblGrid>
              <a:tr h="74998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Экономические субъекты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ОАО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«Алексеевскдорстрой, КВ «Агро- </a:t>
                      </a:r>
                      <a:r>
                        <a:rPr lang="ru-RU" b="0" baseline="0" dirty="0" err="1" smtClean="0">
                          <a:solidFill>
                            <a:schemeClr val="tx1"/>
                          </a:solidFill>
                        </a:rPr>
                        <a:t>Биляр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», ООО «Эдем», КФХ Хамитов,  «Билярский лесхоз», ООО «Холод» и др.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2484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Политические субъекты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Исполком Алексеевского МР РТ, Билярское СП, Депутаты Госдумы, Депутаты Госсовета, Депутаты Райсовета,</a:t>
                      </a:r>
                      <a:r>
                        <a:rPr lang="ru-RU" baseline="0" dirty="0" smtClean="0"/>
                        <a:t> Депутаты сельского поселения </a:t>
                      </a:r>
                      <a:endParaRPr lang="ru-RU" dirty="0"/>
                    </a:p>
                  </a:txBody>
                  <a:tcPr/>
                </a:tc>
              </a:tr>
              <a:tr h="72484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Профессионалы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Министерство культуры РТ, Министерство спорта РТ, Министерство образования и науки РТ, </a:t>
                      </a:r>
                      <a:r>
                        <a:rPr lang="ru-RU" dirty="0" smtClean="0"/>
                        <a:t>ГБУ КРТ «БГИАПМЗ», Академия наук РТ</a:t>
                      </a:r>
                      <a:endParaRPr lang="ru-RU" dirty="0"/>
                    </a:p>
                  </a:txBody>
                  <a:tcPr/>
                </a:tc>
              </a:tr>
              <a:tr h="72484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Пользователи территории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Сельчане, туристы РТ и регионов России, учреждения культуры, образования</a:t>
                      </a:r>
                      <a:r>
                        <a:rPr lang="ru-RU" baseline="0" dirty="0" smtClean="0"/>
                        <a:t> и спорта Алексеевского МР РТ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72484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Резиденты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Жители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с.Билярска</a:t>
                      </a:r>
                      <a:r>
                        <a:rPr lang="ru-RU" baseline="0" dirty="0" smtClean="0"/>
                        <a:t>, туристы и отдыхающие</a:t>
                      </a:r>
                      <a:endParaRPr lang="ru-RU" dirty="0"/>
                    </a:p>
                  </a:txBody>
                  <a:tcPr/>
                </a:tc>
              </a:tr>
              <a:tr h="72484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Сельчане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Сообщества ветеранов,</a:t>
                      </a:r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Военно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патриотические сообщества , </a:t>
                      </a:r>
                      <a:r>
                        <a:rPr lang="ru-RU" b="0" dirty="0" smtClean="0">
                          <a:effectLst/>
                        </a:rPr>
                        <a:t>Спортивные сообщества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dirty="0" smtClean="0">
                          <a:effectLst/>
                        </a:rPr>
                        <a:t>Сообщества охраны наследия </a:t>
                      </a:r>
                      <a:r>
                        <a:rPr lang="ru-RU" b="0" dirty="0" err="1" smtClean="0">
                          <a:effectLst/>
                        </a:rPr>
                        <a:t>Биляра</a:t>
                      </a:r>
                      <a:endParaRPr lang="ru-RU" b="0" dirty="0" smtClean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2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Стратегия работы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08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0545936"/>
              </p:ext>
            </p:extLst>
          </p:nvPr>
        </p:nvGraphicFramePr>
        <p:xfrm>
          <a:off x="971600" y="843279"/>
          <a:ext cx="7314574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Вовлечение экспертного сообщества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91382"/>
            <a:ext cx="4608513" cy="25922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12" y="1458366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4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7792" t="19840" r="34563" b="12961"/>
          <a:stretch>
            <a:fillRect/>
          </a:stretch>
        </p:blipFill>
        <p:spPr bwMode="auto">
          <a:xfrm>
            <a:off x="0" y="0"/>
            <a:ext cx="91824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16045" y="-3370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7619" t="18950" r="28834" b="1341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88424" y="-33706"/>
            <a:ext cx="755576" cy="982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8111" t="19242" r="28987" b="128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460432" y="-33706"/>
            <a:ext cx="683568" cy="888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928" t="20408" r="29338" b="1253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532440" y="-33706"/>
            <a:ext cx="611560" cy="795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600" t="18659" r="29323" b="116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450101" y="-33706"/>
            <a:ext cx="693899" cy="90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600" t="19242" r="29651" b="110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450101" y="-33706"/>
            <a:ext cx="693899" cy="90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764" t="18950" r="29830" b="128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450101" y="-33706"/>
            <a:ext cx="693899" cy="90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470" t="19267" r="29819" b="22934"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6436" t="18950" r="29502" b="13411"/>
          <a:stretch>
            <a:fillRect/>
          </a:stretch>
        </p:blipFill>
        <p:spPr bwMode="auto">
          <a:xfrm>
            <a:off x="0" y="3284984"/>
            <a:ext cx="914400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16045" y="-3370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272" t="19242" r="29639" b="24443"/>
          <a:stretch>
            <a:fillRect/>
          </a:stretch>
        </p:blipFill>
        <p:spPr bwMode="auto">
          <a:xfrm>
            <a:off x="0" y="1"/>
            <a:ext cx="9144000" cy="350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6600" t="19242" r="29159" b="11079"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16045" y="-3370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22901033"/>
              </p:ext>
            </p:extLst>
          </p:nvPr>
        </p:nvGraphicFramePr>
        <p:xfrm>
          <a:off x="417240" y="1018616"/>
          <a:ext cx="7920880" cy="5577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094810"/>
            <a:ext cx="3682303" cy="664522"/>
          </a:xfrm>
          <a:prstGeom prst="rect">
            <a:avLst/>
          </a:prstGeom>
        </p:spPr>
      </p:pic>
      <p:pic>
        <p:nvPicPr>
          <p:cNvPr id="7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6600" t="13717" r="28735" b="45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316045" y="-3370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382"/>
            <a:ext cx="9144000" cy="69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172400" y="-57726"/>
            <a:ext cx="953715" cy="111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655" y="3936346"/>
            <a:ext cx="8540809" cy="290563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12025"/>
            <a:ext cx="8496944" cy="2842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467" y="188641"/>
            <a:ext cx="38650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Сохранение культурного наследия Билярского музея-заповедника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113984" y="6381328"/>
            <a:ext cx="1828800" cy="365125"/>
          </a:xfrm>
        </p:spPr>
        <p:txBody>
          <a:bodyPr/>
          <a:lstStyle/>
          <a:p>
            <a:pPr algn="r"/>
            <a:r>
              <a:rPr lang="ru-RU" sz="1600" dirty="0" smtClean="0"/>
              <a:t>15</a:t>
            </a:r>
            <a:endParaRPr lang="ru-RU" sz="1600" dirty="0"/>
          </a:p>
        </p:txBody>
      </p:sp>
      <p:pic>
        <p:nvPicPr>
          <p:cNvPr id="14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9908" y="-17265"/>
            <a:ext cx="827955" cy="10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61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БИЛЯР ландшафт\фото от Н.П.Чурина\DJI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49220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Запросы сельчан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1026" name="Picture 2" descr="http://odnoselchane.ru/images/photogallery/1322_20120304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212976"/>
            <a:ext cx="3125205" cy="2084512"/>
          </a:xfrm>
          <a:prstGeom prst="rect">
            <a:avLst/>
          </a:prstGeom>
          <a:noFill/>
        </p:spPr>
      </p:pic>
      <p:pic>
        <p:nvPicPr>
          <p:cNvPr id="1028" name="Picture 4" descr="http://aur-vesti.ru/media/cache/78/7b/0a/86/1e/34/787b0a861e343fea7cbae6e08e48d6c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7146" y="4869160"/>
            <a:ext cx="2852667" cy="1656184"/>
          </a:xfrm>
          <a:prstGeom prst="rect">
            <a:avLst/>
          </a:prstGeom>
          <a:noFill/>
        </p:spPr>
      </p:pic>
      <p:pic>
        <p:nvPicPr>
          <p:cNvPr id="1030" name="Picture 6" descr="http://img-5.photosight.ru/cc6/4628829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3849" y="980728"/>
            <a:ext cx="3450151" cy="2232248"/>
          </a:xfrm>
          <a:prstGeom prst="rect">
            <a:avLst/>
          </a:prstGeom>
          <a:noFill/>
        </p:spPr>
      </p:pic>
      <p:pic>
        <p:nvPicPr>
          <p:cNvPr id="7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4952" r="33295" b="23001"/>
          <a:stretch/>
        </p:blipFill>
        <p:spPr>
          <a:xfrm>
            <a:off x="8298160" y="-57726"/>
            <a:ext cx="827955" cy="107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738</Words>
  <Application>Microsoft Office PowerPoint</Application>
  <PresentationFormat>Экран (4:3)</PresentationFormat>
  <Paragraphs>97</Paragraphs>
  <Slides>60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Arial</vt:lpstr>
      <vt:lpstr>Calibri</vt:lpstr>
      <vt:lpstr>Times New Roman</vt:lpstr>
      <vt:lpstr>Тема Office</vt:lpstr>
      <vt:lpstr>Слайд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Запросы сельчан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Градостроительный анализ территории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расположения культурных и социальных объектов</vt:lpstr>
      <vt:lpstr>Схема охранных и строительных режимов</vt:lpstr>
      <vt:lpstr>Схема уникальности территории</vt:lpstr>
      <vt:lpstr>Ландшафтно- визуальный анализ территории</vt:lpstr>
      <vt:lpstr>Презентация PowerPoint</vt:lpstr>
      <vt:lpstr>Презентация PowerPoint</vt:lpstr>
      <vt:lpstr>Презентация PowerPoint</vt:lpstr>
      <vt:lpstr>Исходная ситуация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современного  использования территории</vt:lpstr>
      <vt:lpstr>Презентация PowerPoint</vt:lpstr>
      <vt:lpstr>Презентация PowerPoint</vt:lpstr>
      <vt:lpstr>Презентация PowerPoint</vt:lpstr>
      <vt:lpstr>Выбор территории  на основании запроса</vt:lpstr>
      <vt:lpstr>Социальное исследование- определение интересантов проекта</vt:lpstr>
      <vt:lpstr>Стратегия работы</vt:lpstr>
      <vt:lpstr>Вовлечение экспертного сообщества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Чурин Н П</cp:lastModifiedBy>
  <cp:revision>44</cp:revision>
  <dcterms:created xsi:type="dcterms:W3CDTF">2018-04-12T19:11:04Z</dcterms:created>
  <dcterms:modified xsi:type="dcterms:W3CDTF">2018-04-13T15:05:42Z</dcterms:modified>
</cp:coreProperties>
</file>